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343" r:id="rId4"/>
    <p:sldId id="293" r:id="rId5"/>
    <p:sldId id="291" r:id="rId6"/>
    <p:sldId id="290" r:id="rId7"/>
    <p:sldId id="289" r:id="rId8"/>
    <p:sldId id="288" r:id="rId9"/>
    <p:sldId id="286" r:id="rId10"/>
    <p:sldId id="285" r:id="rId11"/>
    <p:sldId id="281" r:id="rId12"/>
    <p:sldId id="279" r:id="rId13"/>
    <p:sldId id="273" r:id="rId14"/>
    <p:sldId id="272" r:id="rId15"/>
    <p:sldId id="266" r:id="rId16"/>
    <p:sldId id="265" r:id="rId17"/>
    <p:sldId id="264" r:id="rId18"/>
    <p:sldId id="263" r:id="rId19"/>
    <p:sldId id="298" r:id="rId20"/>
    <p:sldId id="295" r:id="rId21"/>
    <p:sldId id="302" r:id="rId22"/>
    <p:sldId id="301" r:id="rId23"/>
    <p:sldId id="300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5" r:id="rId34"/>
    <p:sldId id="356" r:id="rId35"/>
    <p:sldId id="353" r:id="rId36"/>
    <p:sldId id="367" r:id="rId37"/>
    <p:sldId id="370" r:id="rId38"/>
    <p:sldId id="357" r:id="rId39"/>
    <p:sldId id="366" r:id="rId40"/>
    <p:sldId id="365" r:id="rId41"/>
    <p:sldId id="358" r:id="rId42"/>
    <p:sldId id="362" r:id="rId43"/>
    <p:sldId id="363" r:id="rId44"/>
    <p:sldId id="364" r:id="rId45"/>
    <p:sldId id="369" r:id="rId46"/>
    <p:sldId id="359" r:id="rId47"/>
    <p:sldId id="360" r:id="rId48"/>
    <p:sldId id="361" r:id="rId49"/>
    <p:sldId id="368" r:id="rId50"/>
    <p:sldId id="37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87" autoAdjust="0"/>
    <p:restoredTop sz="94660"/>
  </p:normalViewPr>
  <p:slideViewPr>
    <p:cSldViewPr>
      <p:cViewPr varScale="1">
        <p:scale>
          <a:sx n="69" d="100"/>
          <a:sy n="69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C458210-F94B-4CF6-9041-ED621F9C7547}" type="datetimeFigureOut">
              <a:rPr lang="ru-RU" smtClean="0"/>
              <a:pPr/>
              <a:t>28.02.2013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8C18A8-3D22-4B41-8EBA-57B3881D57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ntercrystal.ub.ua/ua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files.ub.ua/article/article/2/633673_209769_134978391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8429684" cy="607223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27269"/>
          </a:xfrm>
        </p:spPr>
        <p:txBody>
          <a:bodyPr>
            <a:normAutofit/>
          </a:bodyPr>
          <a:lstStyle/>
          <a:p>
            <a:pPr algn="ctr"/>
            <a:r>
              <a:rPr lang="uk-UA" sz="6000" i="1" dirty="0" smtClean="0">
                <a:solidFill>
                  <a:srgbClr val="FF0000"/>
                </a:solidFill>
              </a:rPr>
              <a:t>Кришталевий  і скляний посуд</a:t>
            </a:r>
            <a:endParaRPr lang="uk-UA" sz="6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3714776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 smtClean="0"/>
              <a:t>При купівлі слід звернути увагу на те, щоб келихи відповідали стилю вашого посуду та інших атрибутів сервірування столу.</a:t>
            </a:r>
            <a:endParaRPr lang="uk-UA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 smtClean="0"/>
              <a:t>Ч</a:t>
            </a:r>
            <a:r>
              <a:rPr lang="uk-UA" i="1" dirty="0" smtClean="0"/>
              <a:t>арка для лікеру</a:t>
            </a:r>
            <a:endParaRPr lang="uk-UA" i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2400" dirty="0" smtClean="0"/>
              <a:t>Чарка лікерна місткістю 25-35 </a:t>
            </a:r>
            <a:r>
              <a:rPr lang="uk-UA" sz="2400" dirty="0" err="1" smtClean="0"/>
              <a:t>мл</a:t>
            </a:r>
            <a:r>
              <a:rPr lang="uk-UA" sz="2400" dirty="0" smtClean="0"/>
              <a:t>, призначена для подачі лікерів. Бальзамів, дорогих марочних коньяків до кави, чаю, десерту. 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   </a:t>
            </a:r>
            <a:r>
              <a:rPr lang="uk-UA" sz="2400" dirty="0" smtClean="0"/>
              <a:t>Як </a:t>
            </a:r>
            <a:r>
              <a:rPr lang="uk-UA" sz="2400" dirty="0" smtClean="0"/>
              <a:t>правило, чарка лікерна не бере участь у попередній сервіровці стола для обіду, оскільки подається або на аперитиві, тобто окремо до обіду,або після гарячих страв до десертів.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643050"/>
            <a:ext cx="1766897" cy="210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  </a:t>
            </a:r>
            <a:r>
              <a:rPr lang="ru-RU" dirty="0" err="1" smtClean="0"/>
              <a:t>К</a:t>
            </a:r>
            <a:r>
              <a:rPr lang="ru-RU" dirty="0" err="1" smtClean="0"/>
              <a:t>елих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шампанського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2400" dirty="0" smtClean="0"/>
              <a:t>Келих для шампанського місткістю 150 </a:t>
            </a:r>
            <a:r>
              <a:rPr lang="uk-UA" sz="2400" dirty="0" err="1" smtClean="0"/>
              <a:t>мл</a:t>
            </a:r>
            <a:r>
              <a:rPr lang="uk-UA" sz="2400" dirty="0" smtClean="0"/>
              <a:t> використовують для подачі ігристих вин, шампанського. </a:t>
            </a:r>
            <a:endParaRPr lang="uk-UA" sz="2400" dirty="0" smtClean="0"/>
          </a:p>
          <a:p>
            <a:r>
              <a:rPr lang="uk-UA" sz="2400" dirty="0" smtClean="0"/>
              <a:t>Келихи </a:t>
            </a:r>
            <a:r>
              <a:rPr lang="uk-UA" sz="2400" dirty="0" smtClean="0"/>
              <a:t>можуть бути конічними, циліндровими, витягнутої форми, у вигляді високого, стрункого кубка, а можуть бути </a:t>
            </a:r>
            <a:r>
              <a:rPr lang="uk-UA" sz="2400" dirty="0" err="1" smtClean="0"/>
              <a:t>креманчатой</a:t>
            </a:r>
            <a:r>
              <a:rPr lang="uk-UA" sz="2400" dirty="0" smtClean="0"/>
              <a:t> форми у вигляді вази, з якої швидше видаляється вуглекислий  газ і зручніше пити.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85794"/>
            <a:ext cx="257176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</a:t>
            </a:r>
            <a:r>
              <a:rPr lang="ru-RU" dirty="0" err="1" smtClean="0"/>
              <a:t>елих</a:t>
            </a:r>
            <a:r>
              <a:rPr lang="ru-RU" dirty="0" smtClean="0"/>
              <a:t> </a:t>
            </a:r>
            <a:r>
              <a:rPr lang="ru-RU" dirty="0" smtClean="0"/>
              <a:t>для пива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00562" y="530352"/>
            <a:ext cx="4186718" cy="4389120"/>
          </a:xfrm>
        </p:spPr>
        <p:txBody>
          <a:bodyPr>
            <a:normAutofit fontScale="85000" lnSpcReduction="10000"/>
          </a:bodyPr>
          <a:lstStyle/>
          <a:p>
            <a:r>
              <a:rPr lang="uk-UA" sz="2400" dirty="0" smtClean="0"/>
              <a:t>Пивні келихи дуже елегантні на вигляд,тому їх рекомендують використовувати при подачі темно-зеленого пива,особливо якщо замовлення зробила жінка. </a:t>
            </a:r>
            <a:endParaRPr lang="uk-UA" sz="2400" dirty="0" smtClean="0"/>
          </a:p>
          <a:p>
            <a:r>
              <a:rPr lang="uk-UA" sz="2400" dirty="0" smtClean="0"/>
              <a:t>П</a:t>
            </a:r>
            <a:r>
              <a:rPr lang="uk-UA" sz="2400" dirty="0" smtClean="0"/>
              <a:t>ивні </a:t>
            </a:r>
            <a:r>
              <a:rPr lang="uk-UA" sz="2400" dirty="0" smtClean="0"/>
              <a:t>келихи схожі на келих для шампанського, але мають коротку ніжку і як мінімум у два рази більший </a:t>
            </a:r>
            <a:r>
              <a:rPr lang="uk-UA" sz="2400" dirty="0" err="1" smtClean="0"/>
              <a:t>обє</a:t>
            </a:r>
            <a:r>
              <a:rPr lang="en-US" sz="2400" dirty="0" smtClean="0"/>
              <a:t>’</a:t>
            </a:r>
            <a:r>
              <a:rPr lang="uk-UA" sz="2400" dirty="0" smtClean="0"/>
              <a:t>м. </a:t>
            </a:r>
            <a:r>
              <a:rPr lang="uk-UA" sz="2400" dirty="0" smtClean="0"/>
              <a:t>Трапляються </a:t>
            </a:r>
            <a:r>
              <a:rPr lang="uk-UA" sz="2400" dirty="0" smtClean="0"/>
              <a:t>келихи місткістю 260, 320, 380, 480 </a:t>
            </a:r>
            <a:r>
              <a:rPr lang="uk-UA" sz="2400" dirty="0" err="1" smtClean="0"/>
              <a:t>мл</a:t>
            </a:r>
            <a:r>
              <a:rPr lang="uk-UA" sz="2400" dirty="0" smtClean="0"/>
              <a:t> тощо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2762256" cy="385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Келих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uk-UA" dirty="0" smtClean="0"/>
              <a:t>червоного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столового вина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400" b="1" dirty="0" smtClean="0"/>
              <a:t>Келихи для червоних вин мають, як правило, яблуко - або </a:t>
            </a:r>
            <a:r>
              <a:rPr lang="uk-UA" sz="2400" b="1" dirty="0" err="1" smtClean="0"/>
              <a:t>тюльпаноутворювальну</a:t>
            </a:r>
            <a:r>
              <a:rPr lang="uk-UA" sz="2400" b="1" dirty="0" smtClean="0"/>
              <a:t> форму. </a:t>
            </a:r>
          </a:p>
          <a:p>
            <a:pPr>
              <a:lnSpc>
                <a:spcPct val="120000"/>
              </a:lnSpc>
            </a:pPr>
            <a:endParaRPr lang="uk-UA" sz="2400" b="1" dirty="0" smtClean="0"/>
          </a:p>
          <a:p>
            <a:r>
              <a:rPr lang="uk-UA" sz="2400" b="1" dirty="0" smtClean="0"/>
              <a:t>Для якнайкращого сприйняття аромату червоних вин ці келихи часто мають велику місткість (200-300мл) і заповнюються приблизно до половини. </a:t>
            </a:r>
          </a:p>
          <a:p>
            <a:endParaRPr lang="uk-UA" sz="2400" b="1" dirty="0" smtClean="0"/>
          </a:p>
          <a:p>
            <a:r>
              <a:rPr lang="uk-UA" sz="2400" b="1" dirty="0" smtClean="0"/>
              <a:t>Висота келиха для червоного вина може бути нижчою за висоту келиха для білого вина при набагато більшій місткості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1" y="500042"/>
            <a:ext cx="1783366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Келих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uk-UA" dirty="0" smtClean="0"/>
              <a:t>білого</a:t>
            </a:r>
            <a:r>
              <a:rPr lang="ru-RU" dirty="0" smtClean="0"/>
              <a:t> вина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400" b="1" dirty="0" smtClean="0"/>
              <a:t>Келихи для білого вина повинні мати невелику чашу і достатньо високу ніжку, оскільки білі вина п</a:t>
            </a:r>
            <a:r>
              <a:rPr lang="en-US" sz="2400" b="1" dirty="0" smtClean="0"/>
              <a:t>’</a:t>
            </a:r>
            <a:r>
              <a:rPr lang="uk-UA" sz="2400" b="1" dirty="0" err="1" smtClean="0"/>
              <a:t>ються</a:t>
            </a:r>
            <a:r>
              <a:rPr lang="uk-UA" sz="2400" b="1" dirty="0" smtClean="0"/>
              <a:t> охолодженими</a:t>
            </a:r>
            <a:r>
              <a:rPr lang="uk-UA" sz="2400" b="1" dirty="0" smtClean="0"/>
              <a:t>.</a:t>
            </a:r>
          </a:p>
          <a:p>
            <a:pPr>
              <a:buNone/>
            </a:pPr>
            <a:r>
              <a:rPr lang="uk-UA" sz="2400" b="1" dirty="0" smtClean="0"/>
              <a:t> </a:t>
            </a:r>
            <a:endParaRPr lang="uk-UA" sz="2400" b="1" dirty="0" smtClean="0"/>
          </a:p>
          <a:p>
            <a:r>
              <a:rPr lang="uk-UA" sz="2400" b="1" dirty="0" smtClean="0"/>
              <a:t>За невеликої місткості келиха (100 </a:t>
            </a:r>
            <a:r>
              <a:rPr lang="uk-UA" sz="2400" b="1" dirty="0" err="1" smtClean="0"/>
              <a:t>мл</a:t>
            </a:r>
            <a:r>
              <a:rPr lang="uk-UA" sz="2400" b="1" dirty="0" smtClean="0"/>
              <a:t> ), що вино швидше випивається і не нагрівається в бокалі</a:t>
            </a:r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3643338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Фужер для води</a:t>
            </a:r>
            <a:endParaRPr lang="ru-RU" sz="4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61294" y="819944"/>
            <a:ext cx="2038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800" b="1" dirty="0" smtClean="0"/>
              <a:t>Склянки для води та будь-яких інших безалкогольних напоїв можуть бути двох видів: на ніжці і без неї. </a:t>
            </a:r>
          </a:p>
          <a:p>
            <a:r>
              <a:rPr lang="uk-UA" sz="2800" b="1" dirty="0" smtClean="0"/>
              <a:t>Стакан (келих) на високій ніжці має пряму форму і об'єм близько 200 </a:t>
            </a:r>
            <a:r>
              <a:rPr lang="uk-UA" sz="2800" b="1" dirty="0" err="1" smtClean="0"/>
              <a:t>мл</a:t>
            </a:r>
            <a:r>
              <a:rPr lang="uk-UA" sz="2800" b="1" dirty="0" smtClean="0"/>
              <a:t>.</a:t>
            </a:r>
          </a:p>
          <a:p>
            <a:r>
              <a:rPr lang="uk-UA" sz="2800" b="1" dirty="0" smtClean="0"/>
              <a:t>Стакан без ніжки злегка розширюється догори</a:t>
            </a:r>
            <a:endParaRPr lang="uk-UA" b="1"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</a:t>
            </a:r>
            <a:r>
              <a:rPr lang="ru-RU" dirty="0" err="1" smtClean="0"/>
              <a:t>оньячна</a:t>
            </a:r>
            <a:r>
              <a:rPr lang="ru-RU" dirty="0" smtClean="0"/>
              <a:t> </a:t>
            </a:r>
            <a:r>
              <a:rPr lang="ru-RU" dirty="0" smtClean="0"/>
              <a:t>чарка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uk-UA" sz="2400" dirty="0" smtClean="0"/>
              <a:t>Чарка коньячна типу тюльпан, розширені донизу звужені зверху. На низькій ніжці, заповнюється не більше ніж на одну третину, бувають місткістю від 75 до 500 </a:t>
            </a:r>
            <a:r>
              <a:rPr lang="uk-UA" sz="2400" dirty="0" err="1" smtClean="0"/>
              <a:t>мл</a:t>
            </a:r>
            <a:r>
              <a:rPr lang="uk-UA" sz="2400" dirty="0" smtClean="0"/>
              <a:t>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357189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</a:t>
            </a:r>
            <a:r>
              <a:rPr lang="ru-RU" dirty="0" smtClean="0"/>
              <a:t>топка </a:t>
            </a:r>
            <a:r>
              <a:rPr lang="ru-RU" dirty="0" smtClean="0"/>
              <a:t>для </a:t>
            </a:r>
            <a:r>
              <a:rPr lang="uk-UA" dirty="0" smtClean="0"/>
              <a:t>віскі</a:t>
            </a:r>
            <a:endParaRPr lang="uk-UA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85794"/>
            <a:ext cx="3429024" cy="422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uk-UA" sz="2800" b="1" dirty="0" smtClean="0"/>
              <a:t>Невисокий стакан призначений для віскі льодом,</a:t>
            </a:r>
            <a:r>
              <a:rPr lang="en-US" sz="2800" b="1" dirty="0" smtClean="0"/>
              <a:t> </a:t>
            </a:r>
            <a:r>
              <a:rPr lang="uk-UA" sz="2800" b="1" dirty="0" smtClean="0"/>
              <a:t>місткість 250 </a:t>
            </a:r>
            <a:r>
              <a:rPr lang="uk-UA" sz="2800" b="1" dirty="0" err="1" smtClean="0"/>
              <a:t>м</a:t>
            </a:r>
            <a:r>
              <a:rPr lang="uk-UA" sz="2800" dirty="0" err="1" smtClean="0"/>
              <a:t>л</a:t>
            </a:r>
            <a:endParaRPr lang="uk-UA" dirty="0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</a:t>
            </a:r>
            <a:r>
              <a:rPr lang="ru-RU" dirty="0" smtClean="0"/>
              <a:t>топка </a:t>
            </a:r>
            <a:r>
              <a:rPr lang="ru-RU" dirty="0" smtClean="0"/>
              <a:t>для </a:t>
            </a:r>
            <a:r>
              <a:rPr lang="uk-UA" dirty="0" smtClean="0"/>
              <a:t>горілки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uk-UA" sz="2800" b="1" dirty="0" smtClean="0"/>
              <a:t>Стопка-для горілки, міцних алкогольних напоїв без льоду, місткість 50 </a:t>
            </a:r>
            <a:r>
              <a:rPr lang="uk-UA" sz="2800" b="1" dirty="0" err="1" smtClean="0"/>
              <a:t>мл</a:t>
            </a:r>
            <a:endParaRPr lang="ru-RU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3857652" cy="395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://files.ub.ua/firms/about-images/1/285543_458752_134969500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28604"/>
            <a:ext cx="4857784" cy="335758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3571876"/>
            <a:ext cx="7772400" cy="2428892"/>
          </a:xfrm>
        </p:spPr>
        <p:txBody>
          <a:bodyPr>
            <a:normAutofit/>
          </a:bodyPr>
          <a:lstStyle/>
          <a:p>
            <a:r>
              <a:rPr lang="ru-RU" dirty="0" smtClean="0"/>
              <a:t> Кожному напою - своя посудина 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428759"/>
          </a:xfrm>
        </p:spPr>
        <p:txBody>
          <a:bodyPr/>
          <a:lstStyle/>
          <a:p>
            <a:pPr algn="ctr"/>
            <a:r>
              <a:rPr lang="ru-RU" dirty="0" err="1" smtClean="0"/>
              <a:t>Келих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uk-UA" dirty="0" smtClean="0"/>
              <a:t>мартіні</a:t>
            </a:r>
            <a:endParaRPr lang="uk-U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357430"/>
            <a:ext cx="2857521" cy="321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Содержимое 3" descr="http://steklashka.com.ua/images/7110-140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357430"/>
            <a:ext cx="30241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1071569"/>
          </a:xfrm>
        </p:spPr>
        <p:txBody>
          <a:bodyPr/>
          <a:lstStyle/>
          <a:p>
            <a:r>
              <a:rPr lang="uk-UA" dirty="0" smtClean="0"/>
              <a:t>Келихи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uk-UA" dirty="0" smtClean="0"/>
              <a:t>коктейлі</a:t>
            </a:r>
            <a:r>
              <a:rPr lang="ru-RU" dirty="0" smtClean="0"/>
              <a:t>в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2000240"/>
            <a:ext cx="2428892" cy="333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214554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9" y="2428868"/>
            <a:ext cx="164307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2071678"/>
            <a:ext cx="2428892" cy="360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3571899"/>
          </a:xfrm>
        </p:spPr>
        <p:txBody>
          <a:bodyPr>
            <a:normAutofit fontScale="90000"/>
          </a:bodyPr>
          <a:lstStyle/>
          <a:p>
            <a:pPr algn="l"/>
            <a:r>
              <a:rPr lang="uk-UA" sz="3600" dirty="0" smtClean="0"/>
              <a:t>Для різноманітних коктейлів призначені келихи і стакани: для шаруватих і </a:t>
            </a:r>
            <a:r>
              <a:rPr lang="uk-UA" sz="3600" dirty="0" err="1" smtClean="0"/>
              <a:t>фізов</a:t>
            </a:r>
            <a:r>
              <a:rPr lang="uk-UA" sz="3600" dirty="0" smtClean="0"/>
              <a:t> - прямий келих на ніжці, для коктейлів з ​​фруктами – склянка, що розширюється догори з товстим дном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1357321"/>
          </a:xfrm>
        </p:spPr>
        <p:txBody>
          <a:bodyPr/>
          <a:lstStyle/>
          <a:p>
            <a:pPr algn="ctr"/>
            <a:r>
              <a:rPr lang="uk-UA" dirty="0" smtClean="0"/>
              <a:t>К</a:t>
            </a:r>
            <a:r>
              <a:rPr lang="uk-UA" dirty="0" smtClean="0"/>
              <a:t>елих </a:t>
            </a:r>
            <a:r>
              <a:rPr lang="uk-UA" dirty="0" smtClean="0"/>
              <a:t>для грогу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000240"/>
            <a:ext cx="3448061" cy="41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Оригінальні форми келихів</a:t>
            </a:r>
            <a:endParaRPr lang="ru-RU" dirty="0"/>
          </a:p>
        </p:txBody>
      </p:sp>
      <p:pic>
        <p:nvPicPr>
          <p:cNvPr id="6" name="Содержимое 5" descr="Качественные бокалы для коньяка разных размеров по доступной цене от официального представителя беларусского завода Неман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685800"/>
            <a:ext cx="5629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uk-UA" dirty="0" smtClean="0"/>
              <a:t>Келихи та чарки для </a:t>
            </a:r>
            <a:r>
              <a:rPr lang="uk-UA" dirty="0" err="1" smtClean="0"/>
              <a:t>кон</a:t>
            </a:r>
            <a:r>
              <a:rPr lang="en-US" dirty="0" smtClean="0"/>
              <a:t>’</a:t>
            </a:r>
            <a:r>
              <a:rPr lang="uk-UA" dirty="0" smtClean="0"/>
              <a:t>яку  </a:t>
            </a:r>
            <a:endParaRPr lang="ru-RU" dirty="0"/>
          </a:p>
        </p:txBody>
      </p:sp>
      <p:pic>
        <p:nvPicPr>
          <p:cNvPr id="4" name="Содержимое 3" descr="Коньячные бокалы - непременный атрибут каждого ресторана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928670"/>
            <a:ext cx="67151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Келихи та чарки для вина, шампанського</a:t>
            </a:r>
            <a:endParaRPr lang="ru-RU" dirty="0"/>
          </a:p>
        </p:txBody>
      </p:sp>
      <p:pic>
        <p:nvPicPr>
          <p:cNvPr id="4" name="Содержимое 3" descr="Оригинальные бокалы для вина, рюмки и прочую посуду предлагает купить компания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733425"/>
            <a:ext cx="56292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Всегда широкий ассортимент рюмок и бокалов в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928670"/>
            <a:ext cx="585791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Купить бокалы для вина, бокалы для шампанского, рюмки оптом предлагает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600079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Содержимое 3" descr="Необычные бокалы для вина, рюмки, стаканы и другая стеклянная посуда всегда в большом ассортименте на складе компании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857232"/>
            <a:ext cx="500066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КЕЛИХИ ДЛЯ ВИНА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0562" y="1214422"/>
            <a:ext cx="4186718" cy="3000396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Основне завдання </a:t>
            </a:r>
          </a:p>
          <a:p>
            <a:pPr>
              <a:buNone/>
            </a:pPr>
            <a:r>
              <a:rPr lang="uk-UA" b="1" dirty="0" smtClean="0">
                <a:hlinkClick r:id="rId2"/>
              </a:rPr>
              <a:t>келиха для вина</a:t>
            </a:r>
            <a:r>
              <a:rPr lang="uk-UA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розкрити аромат</a:t>
            </a:r>
          </a:p>
          <a:p>
            <a:pPr>
              <a:buNone/>
            </a:pPr>
            <a:r>
              <a:rPr lang="uk-UA" dirty="0" smtClean="0"/>
              <a:t>напою, допомогти</a:t>
            </a:r>
          </a:p>
          <a:p>
            <a:pPr>
              <a:buNone/>
            </a:pPr>
            <a:r>
              <a:rPr lang="uk-UA" dirty="0" smtClean="0"/>
              <a:t>цілком насолодитися</a:t>
            </a:r>
          </a:p>
          <a:p>
            <a:pPr>
              <a:buNone/>
            </a:pPr>
            <a:r>
              <a:rPr lang="uk-UA" dirty="0" smtClean="0"/>
              <a:t>всім смаковим</a:t>
            </a:r>
          </a:p>
          <a:p>
            <a:pPr>
              <a:buNone/>
            </a:pPr>
            <a:r>
              <a:rPr lang="uk-UA" dirty="0" smtClean="0"/>
              <a:t>букетом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Содержимое 4" descr="http://files.ub.ua/article/article/2/693708_366512_1349767831.jpg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385765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Компания Интеркристалл предлагает купить стеклянные рюмки, бокалы для вина, коньяка, фужеры, кувшины и графины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736"/>
            <a:ext cx="5429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нтересные бокалы для вина и рюмки можно купить в компании Инте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85860"/>
            <a:ext cx="607223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Бокалы для вина, рюмки, бокалы для шампанского оптом по доступной цене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7" y="857232"/>
            <a:ext cx="492922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нтеркристалл реализует хрустальные бокалы для вина и шампанского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5860"/>
            <a:ext cx="55007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зысканные бокалы из хрусталя оптом предлагает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214422"/>
            <a:ext cx="4714907" cy="30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  Чарки різного розміру для барів</a:t>
            </a:r>
            <a:endParaRPr lang="ru-RU" dirty="0"/>
          </a:p>
        </p:txBody>
      </p:sp>
      <p:pic>
        <p:nvPicPr>
          <p:cNvPr id="4" name="Содержимое 3" descr="Рюмки самых разных размеров и форм для баров, ресторанов и других предприятий общепита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71438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Чарки та келихи</a:t>
            </a:r>
            <a:endParaRPr lang="ru-RU" dirty="0"/>
          </a:p>
        </p:txBody>
      </p:sp>
      <p:pic>
        <p:nvPicPr>
          <p:cNvPr id="4" name="Содержимое 3" descr="Бокалы и рюмки оптом реализует компания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07223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Скляні та кришталеві предмети сервіровки столу</a:t>
            </a:r>
            <a:endParaRPr lang="ru-RU" dirty="0"/>
          </a:p>
        </p:txBody>
      </p:sp>
      <p:pic>
        <p:nvPicPr>
          <p:cNvPr id="6" name="Содержимое 5" descr="Оригинальные стеклянные вазы для цветов по доступной цене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785795"/>
            <a:ext cx="542928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Вази для фруктів, десерту, креманки</a:t>
            </a:r>
            <a:endParaRPr lang="ru-RU" dirty="0"/>
          </a:p>
        </p:txBody>
      </p:sp>
      <p:pic>
        <p:nvPicPr>
          <p:cNvPr id="4" name="Содержимое 3" descr="Красивые стеклянные вазы для сервировки стола, для десерта и фруктов из прочного качественного стекла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1376362"/>
            <a:ext cx="56292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Креманки, стеклянные вазы для десерта, вазы для сервировки стола - огромный выбор в компании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1538287"/>
            <a:ext cx="56292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00562" y="1357298"/>
            <a:ext cx="4186718" cy="3562174"/>
          </a:xfrm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sz="2800" dirty="0" smtClean="0"/>
              <a:t>  Так</a:t>
            </a:r>
            <a:r>
              <a:rPr lang="uk-UA" sz="2800" dirty="0" smtClean="0"/>
              <a:t>, червоне вино принесе вам більшу насолоду, якщо буде подано в келиху злегка випуклої форми, оскільки велика площа дотику напою з повітрям сприяє більш повному і тонкому розкриттю його букета</a:t>
            </a:r>
            <a:r>
              <a:rPr lang="ru-RU" sz="2800" dirty="0" smtClean="0"/>
              <a:t>. </a:t>
            </a:r>
            <a:endParaRPr lang="ru-RU" dirty="0"/>
          </a:p>
        </p:txBody>
      </p:sp>
      <p:pic>
        <p:nvPicPr>
          <p:cNvPr id="3" name="Рисунок 2" descr="http://files.ub.ua/article/article/2/321000_764301_134976796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435771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Стеклянные вазы для десертов, фруктов, креманки по доступной цене предлагает официальный импортер белорусского завода Неман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1495425"/>
            <a:ext cx="5629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Вази для квітів</a:t>
            </a:r>
            <a:endParaRPr lang="ru-RU" dirty="0"/>
          </a:p>
        </p:txBody>
      </p:sp>
      <p:pic>
        <p:nvPicPr>
          <p:cNvPr id="4" name="Содержимое 3" descr="Стеклянные вазы для сервировки и вазы для цветов разных форм и расцветок всегда в наличии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842962"/>
            <a:ext cx="56292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нтересные и необычные стеклянные вазы для цветов из качественного стекла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1109662"/>
            <a:ext cx="56292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Компания Интеркристал предлагает купить стеклянные вазы для цветов необычной раскраск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410" y="1809750"/>
            <a:ext cx="563118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Широкий ассортимент стеклянных ваз для дома и офис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500042"/>
            <a:ext cx="3771614" cy="536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теклянные вазы для цветов и сервировки стола от производителя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257176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3" descr="Компания Интеркристалл реализует стеклянные вазы для цветов и сервировки стола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000108"/>
            <a:ext cx="285752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Вази для сервірування та квітів</a:t>
            </a:r>
            <a:endParaRPr lang="ru-RU" dirty="0"/>
          </a:p>
        </p:txBody>
      </p:sp>
      <p:pic>
        <p:nvPicPr>
          <p:cNvPr id="4" name="Содержимое 3" descr="Компания Интеркристалл предлагает элегантные стеклянные вазы в ассортименте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747712"/>
            <a:ext cx="5629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Купить стеклянные вазы для цветов, вазы для сервировки предлагает Интеркристалл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81" y="742950"/>
            <a:ext cx="56292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Вази для сервірування столу</a:t>
            </a:r>
            <a:endParaRPr lang="ru-RU" dirty="0"/>
          </a:p>
        </p:txBody>
      </p:sp>
      <p:pic>
        <p:nvPicPr>
          <p:cNvPr id="6" name="Содержимое 5" descr="Стеклянные вазы для сервировки стола от производителя по выгодной цене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14422"/>
            <a:ext cx="592935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Супниця</a:t>
            </a:r>
            <a:endParaRPr lang="ru-RU" dirty="0"/>
          </a:p>
        </p:txBody>
      </p:sp>
      <p:pic>
        <p:nvPicPr>
          <p:cNvPr id="4" name="Содержимое 3" descr="Прозрачная супница - оригинальное решение для ресторана или кафе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414340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6"/>
            <a:ext cx="7772400" cy="3786213"/>
          </a:xfrm>
        </p:spPr>
        <p:txBody>
          <a:bodyPr/>
          <a:lstStyle/>
          <a:p>
            <a:r>
              <a:rPr lang="uk-UA" dirty="0" smtClean="0"/>
              <a:t>Для білого вина  використовують келихи з чашею невеликого обсягу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 descr="http://steklashka.com.ua/images/chateau_nouveau_1_6600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1597152" cy="615181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1714511"/>
          </a:xfrm>
        </p:spPr>
        <p:txBody>
          <a:bodyPr>
            <a:normAutofit/>
          </a:bodyPr>
          <a:lstStyle/>
          <a:p>
            <a:pPr algn="l"/>
            <a:r>
              <a:rPr lang="uk-UA" sz="3200" dirty="0" smtClean="0"/>
              <a:t>Вино в такому келиху</a:t>
            </a:r>
            <a:r>
              <a:rPr lang="uk-UA" sz="3200" dirty="0" smtClean="0"/>
              <a:t>  </a:t>
            </a:r>
            <a:r>
              <a:rPr lang="uk-UA" sz="3200" dirty="0" smtClean="0"/>
              <a:t>завжди буде прохолодним і свіжим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 descr="http://files.ub.ua/article/article/2/369248_904763_134976790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260604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323042"/>
          </a:xfrm>
        </p:spPr>
        <p:txBody>
          <a:bodyPr>
            <a:normAutofit fontScale="90000"/>
          </a:bodyPr>
          <a:lstStyle/>
          <a:p>
            <a:pPr algn="l"/>
            <a:r>
              <a:rPr lang="uk-UA" sz="4000" dirty="0" smtClean="0"/>
              <a:t>Для шампанського переважно келихи високі: у них напій  добре піниться і не так швидко видихається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 descr="Лучшая цена на хрустальные бокалы для шампанског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2156460" cy="29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2714643"/>
          </a:xfrm>
        </p:spPr>
        <p:txBody>
          <a:bodyPr>
            <a:normAutofit/>
          </a:bodyPr>
          <a:lstStyle/>
          <a:p>
            <a:pPr algn="l"/>
            <a:r>
              <a:rPr lang="uk-UA" sz="2700" dirty="0" smtClean="0"/>
              <a:t>До чарок для коньяку або кріпленого вина відноситься теж, що й до келихів для червоного вина: велика опуклість посудини сприяє більш повному і тонкому розкриттю букету та аромату напою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3" name="Рисунок 2" descr="Качественные бокалы для коньяка разных размеров по доступной цене от официального представителя беларусского завода Нема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500438"/>
            <a:ext cx="4714908" cy="297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Асортимент келихів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може </a:t>
            </a:r>
            <a:r>
              <a:rPr lang="uk-UA" dirty="0" smtClean="0"/>
              <a:t>бути великим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429124" y="530352"/>
            <a:ext cx="4258156" cy="4389120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1-  чарка для лікеру</a:t>
            </a:r>
          </a:p>
          <a:p>
            <a:r>
              <a:rPr lang="uk-UA" dirty="0" smtClean="0"/>
              <a:t>2-  келих для хересу</a:t>
            </a:r>
          </a:p>
          <a:p>
            <a:r>
              <a:rPr lang="uk-UA" dirty="0" smtClean="0"/>
              <a:t>3-  келих для шампанського</a:t>
            </a:r>
          </a:p>
          <a:p>
            <a:r>
              <a:rPr lang="uk-UA" dirty="0" smtClean="0"/>
              <a:t>4-  келих для мінеральної води</a:t>
            </a:r>
          </a:p>
          <a:p>
            <a:r>
              <a:rPr lang="uk-UA" dirty="0" smtClean="0"/>
              <a:t>5-  келих для пива</a:t>
            </a:r>
          </a:p>
          <a:p>
            <a:r>
              <a:rPr lang="uk-UA" dirty="0" smtClean="0"/>
              <a:t>6-  келих для рожевого вина</a:t>
            </a:r>
          </a:p>
          <a:p>
            <a:r>
              <a:rPr lang="uk-UA" dirty="0" smtClean="0"/>
              <a:t>7-  келих для шампанського</a:t>
            </a:r>
          </a:p>
          <a:p>
            <a:r>
              <a:rPr lang="uk-UA" dirty="0" smtClean="0"/>
              <a:t>8-  келих для </a:t>
            </a:r>
            <a:r>
              <a:rPr lang="uk-UA" dirty="0" err="1" smtClean="0"/>
              <a:t>Бургунського</a:t>
            </a:r>
            <a:r>
              <a:rPr lang="uk-UA" dirty="0" smtClean="0"/>
              <a:t> вина</a:t>
            </a:r>
          </a:p>
          <a:p>
            <a:r>
              <a:rPr lang="uk-UA" dirty="0" smtClean="0"/>
              <a:t>9-  чарка для червоного столового вина</a:t>
            </a:r>
          </a:p>
          <a:p>
            <a:r>
              <a:rPr lang="uk-UA" dirty="0" smtClean="0"/>
              <a:t>10- чарка для білого столового вина</a:t>
            </a:r>
          </a:p>
          <a:p>
            <a:r>
              <a:rPr lang="uk-UA" dirty="0" smtClean="0"/>
              <a:t>11- чарка Рейнвейн (світло-зелений)</a:t>
            </a:r>
          </a:p>
          <a:p>
            <a:r>
              <a:rPr lang="uk-UA" dirty="0" smtClean="0"/>
              <a:t>12- келих для десертного вина</a:t>
            </a:r>
          </a:p>
          <a:p>
            <a:r>
              <a:rPr lang="uk-UA" dirty="0" smtClean="0"/>
              <a:t>13- коньячна чарка</a:t>
            </a:r>
          </a:p>
          <a:p>
            <a:r>
              <a:rPr lang="uk-UA" dirty="0" smtClean="0"/>
              <a:t>14- стопка для віскі</a:t>
            </a:r>
          </a:p>
          <a:p>
            <a:r>
              <a:rPr lang="uk-UA" dirty="0" smtClean="0"/>
              <a:t>15- стопка для горілки</a:t>
            </a:r>
          </a:p>
          <a:p>
            <a:r>
              <a:rPr lang="uk-UA" dirty="0" smtClean="0"/>
              <a:t>16- фужер для мінеральної або фруктової води</a:t>
            </a:r>
          </a:p>
          <a:p>
            <a:r>
              <a:rPr lang="uk-UA" dirty="0" smtClean="0"/>
              <a:t>17- келих для шампанського</a:t>
            </a:r>
          </a:p>
          <a:p>
            <a:endParaRPr lang="ru-RU" dirty="0"/>
          </a:p>
        </p:txBody>
      </p:sp>
      <p:pic>
        <p:nvPicPr>
          <p:cNvPr id="3" name="Рисунок 2" descr="http://girlfriend.at.ua/images/skl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3857652" cy="247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307</TotalTime>
  <Words>566</Words>
  <Application>Microsoft Office PowerPoint</Application>
  <PresentationFormat>Экран (4:3)</PresentationFormat>
  <Paragraphs>80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Аспект</vt:lpstr>
      <vt:lpstr>Кришталевий  і скляний посуд</vt:lpstr>
      <vt:lpstr> Кожному напою - своя посудина </vt:lpstr>
      <vt:lpstr>КЕЛИХИ ДЛЯ ВИНА</vt:lpstr>
      <vt:lpstr>Слайд 4</vt:lpstr>
      <vt:lpstr>Для білого вина  використовують келихи з чашею невеликого обсягу.</vt:lpstr>
      <vt:lpstr>Вино в такому келиху  завжди буде прохолодним і свіжим.</vt:lpstr>
      <vt:lpstr>Для шампанського переважно келихи високі: у них напій  добре піниться і не так швидко видихається.</vt:lpstr>
      <vt:lpstr>До чарок для коньяку або кріпленого вина відноситься теж, що й до келихів для червоного вина: велика опуклість посудини сприяє більш повному і тонкому розкриттю букету та аромату напою.</vt:lpstr>
      <vt:lpstr>Асортимент келихів  може бути великим</vt:lpstr>
      <vt:lpstr>При купівлі слід звернути увагу на те, щоб келихи відповідали стилю вашого посуду та інших атрибутів сервірування столу.</vt:lpstr>
      <vt:lpstr>Чарка для лікеру</vt:lpstr>
      <vt:lpstr>    Келих для шампанського</vt:lpstr>
      <vt:lpstr>Келих для пива</vt:lpstr>
      <vt:lpstr>Келих для червоного  столового вина</vt:lpstr>
      <vt:lpstr>Келих для білого вина</vt:lpstr>
      <vt:lpstr>Фужер для води</vt:lpstr>
      <vt:lpstr>Коньячна чарка</vt:lpstr>
      <vt:lpstr>Стопка для віскі</vt:lpstr>
      <vt:lpstr>Стопка для горілки</vt:lpstr>
      <vt:lpstr>Келих для мартіні</vt:lpstr>
      <vt:lpstr>Келихи для коктейлів</vt:lpstr>
      <vt:lpstr>Для різноманітних коктейлів призначені келихи і стакани: для шаруватих і фізов - прямий келих на ніжці, для коктейлів з ​​фруктами – склянка, що розширюється догори з товстим дном.</vt:lpstr>
      <vt:lpstr>Келих для грогу</vt:lpstr>
      <vt:lpstr>Оригінальні форми келихів</vt:lpstr>
      <vt:lpstr>  Келихи та чарки для кон’яку  </vt:lpstr>
      <vt:lpstr>Келихи та чарки для вина, шампанського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  Чарки різного розміру для барів</vt:lpstr>
      <vt:lpstr>Чарки та келихи</vt:lpstr>
      <vt:lpstr>Скляні та кришталеві предмети сервіровки столу</vt:lpstr>
      <vt:lpstr>Вази для фруктів, десерту, креманки</vt:lpstr>
      <vt:lpstr>Слайд 39</vt:lpstr>
      <vt:lpstr>Слайд 40</vt:lpstr>
      <vt:lpstr>Вази для квітів</vt:lpstr>
      <vt:lpstr>Слайд 42</vt:lpstr>
      <vt:lpstr>Слайд 43</vt:lpstr>
      <vt:lpstr>Слайд 44</vt:lpstr>
      <vt:lpstr>Слайд 45</vt:lpstr>
      <vt:lpstr>Вази для сервірування та квітів</vt:lpstr>
      <vt:lpstr>Слайд 47</vt:lpstr>
      <vt:lpstr>Вази для сервірування столу</vt:lpstr>
      <vt:lpstr>Супниця</vt:lpstr>
      <vt:lpstr>Слайд 50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Кришталевий і скляний посуд</dc:title>
  <dc:creator>алла</dc:creator>
  <cp:lastModifiedBy>Admin</cp:lastModifiedBy>
  <cp:revision>28</cp:revision>
  <dcterms:created xsi:type="dcterms:W3CDTF">2012-03-01T21:40:34Z</dcterms:created>
  <dcterms:modified xsi:type="dcterms:W3CDTF">2013-02-28T21:01:33Z</dcterms:modified>
</cp:coreProperties>
</file>