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3/11/2013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МЕТАЛЕВИЙ ПОСУД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58200" cy="64135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Овальное блюдо для горячего с крышкой "</a:t>
            </a:r>
            <a:r>
              <a:rPr lang="ru-RU" sz="2400" b="1" dirty="0" err="1" smtClean="0"/>
              <a:t>Фьокко</a:t>
            </a:r>
            <a:r>
              <a:rPr lang="ru-RU" sz="2400" b="1" dirty="0" smtClean="0"/>
              <a:t>":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219200"/>
            <a:ext cx="3008313" cy="4906963"/>
          </a:xfrm>
        </p:spPr>
        <p:txBody>
          <a:bodyPr>
            <a:noAutofit/>
          </a:bodyPr>
          <a:lstStyle/>
          <a:p>
            <a:r>
              <a:rPr lang="ru-RU" sz="1800" dirty="0" smtClean="0"/>
              <a:t>Материал: нержавеющая сталь. </a:t>
            </a:r>
          </a:p>
          <a:p>
            <a:r>
              <a:rPr lang="ru-RU" sz="1800" dirty="0" smtClean="0"/>
              <a:t>Декорирование: Золото. Производитель: </a:t>
            </a:r>
            <a:r>
              <a:rPr lang="ru-RU" sz="1800" dirty="0" err="1" smtClean="0"/>
              <a:t>Giorinox</a:t>
            </a:r>
            <a:r>
              <a:rPr lang="ru-RU" sz="1800" dirty="0" smtClean="0"/>
              <a:t>, Италия </a:t>
            </a:r>
            <a:br>
              <a:rPr lang="ru-RU" sz="1800" dirty="0" smtClean="0"/>
            </a:br>
            <a:r>
              <a:rPr lang="ru-RU" sz="1800" dirty="0" smtClean="0"/>
              <a:t>Размер: 36 см. </a:t>
            </a:r>
          </a:p>
          <a:p>
            <a:r>
              <a:rPr lang="ru-RU" sz="1800" dirty="0" smtClean="0"/>
              <a:t>Это изысканное блюдо предназначено для подачи горячего и украшения стола. </a:t>
            </a:r>
            <a:br>
              <a:rPr lang="ru-RU" sz="1800" dirty="0" smtClean="0"/>
            </a:br>
            <a:r>
              <a:rPr lang="ru-RU" sz="1800" dirty="0" smtClean="0"/>
              <a:t>Изделие произведено из нержавеющей пищевой стали марки 18/10, отполировано до зеркального блеска и декорировано золотом 24 карата. </a:t>
            </a:r>
            <a:endParaRPr lang="ru-RU" sz="1800" dirty="0"/>
          </a:p>
        </p:txBody>
      </p:sp>
      <p:pic>
        <p:nvPicPr>
          <p:cNvPr id="5" name="Содержимое 4" descr="http://supercook.ru/images-bob/b-2-001.jpg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2113247"/>
            <a:ext cx="5111750" cy="217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565150"/>
          </a:xfrm>
        </p:spPr>
        <p:txBody>
          <a:bodyPr/>
          <a:lstStyle/>
          <a:p>
            <a:pPr algn="ctr"/>
            <a:r>
              <a:rPr lang="ru-RU" b="1" dirty="0" smtClean="0"/>
              <a:t>Овальное блюдо для горячего с крышкой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990600"/>
            <a:ext cx="3008313" cy="5135563"/>
          </a:xfrm>
        </p:spPr>
        <p:txBody>
          <a:bodyPr>
            <a:noAutofit/>
          </a:bodyPr>
          <a:lstStyle/>
          <a:p>
            <a:r>
              <a:rPr lang="ru-RU" sz="1600" dirty="0" smtClean="0"/>
              <a:t>Материал: посеребренный металл, стекло. </a:t>
            </a:r>
          </a:p>
          <a:p>
            <a:r>
              <a:rPr lang="ru-RU" sz="1600" dirty="0" smtClean="0"/>
              <a:t>Производитель: </a:t>
            </a:r>
            <a:r>
              <a:rPr lang="ru-RU" sz="1600" dirty="0" err="1" smtClean="0"/>
              <a:t>Queen</a:t>
            </a:r>
            <a:r>
              <a:rPr lang="ru-RU" sz="1600" dirty="0" smtClean="0"/>
              <a:t> </a:t>
            </a:r>
            <a:r>
              <a:rPr lang="ru-RU" sz="1600" dirty="0" err="1" smtClean="0"/>
              <a:t>Anne</a:t>
            </a:r>
            <a:r>
              <a:rPr lang="ru-RU" sz="1600" dirty="0" smtClean="0"/>
              <a:t>, Англия </a:t>
            </a:r>
            <a:br>
              <a:rPr lang="ru-RU" sz="1600" dirty="0" smtClean="0"/>
            </a:br>
            <a:r>
              <a:rPr lang="ru-RU" sz="1600" dirty="0" smtClean="0"/>
              <a:t>Размер: 36х22 см. </a:t>
            </a:r>
          </a:p>
          <a:p>
            <a:r>
              <a:rPr lang="ru-RU" sz="1600" dirty="0" smtClean="0"/>
              <a:t>Это поистине изысканное блюдо для украшения стола и подачи горячих блюд. </a:t>
            </a:r>
            <a:br>
              <a:rPr lang="ru-RU" sz="1600" dirty="0" smtClean="0"/>
            </a:br>
            <a:r>
              <a:rPr lang="ru-RU" sz="1600" dirty="0" smtClean="0"/>
              <a:t>Каркас и крышка изготовлены из углеродистой стали с нанесением слоя серебра и покрыты устойчивым к потускнению лаком, который препятствует потемнению серебряного покрытия , что позволяет изделию всегда иметь свой первозданный блестящий вид и избавляет от чистки специальными средствами. </a:t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5" name="Содержимое 4" descr="http://supercook.ru/images-bob/b-3-001.jpg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495690"/>
            <a:ext cx="5111750" cy="340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/>
          <a:p>
            <a:pPr algn="ctr"/>
            <a:r>
              <a:rPr lang="ru-RU" b="1" dirty="0" smtClean="0"/>
              <a:t>Масленка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Материал: посеребренный металл, стекло. </a:t>
            </a:r>
          </a:p>
          <a:p>
            <a:r>
              <a:rPr lang="ru-RU" sz="1600" dirty="0" smtClean="0"/>
              <a:t>Производитель: </a:t>
            </a:r>
            <a:r>
              <a:rPr lang="ru-RU" sz="1600" dirty="0" err="1" smtClean="0"/>
              <a:t>Queen</a:t>
            </a:r>
            <a:r>
              <a:rPr lang="ru-RU" sz="1600" dirty="0" smtClean="0"/>
              <a:t> </a:t>
            </a:r>
            <a:r>
              <a:rPr lang="ru-RU" sz="1600" dirty="0" err="1" smtClean="0"/>
              <a:t>Anne</a:t>
            </a:r>
            <a:r>
              <a:rPr lang="ru-RU" sz="1600" dirty="0" smtClean="0"/>
              <a:t>, Англия. </a:t>
            </a:r>
            <a:br>
              <a:rPr lang="ru-RU" sz="1600" dirty="0" smtClean="0"/>
            </a:br>
            <a:r>
              <a:rPr lang="ru-RU" sz="1600" dirty="0" smtClean="0"/>
              <a:t>Размер: 12х8 см. </a:t>
            </a:r>
            <a:br>
              <a:rPr lang="ru-RU" sz="1600" dirty="0" smtClean="0"/>
            </a:br>
            <a:r>
              <a:rPr lang="ru-RU" sz="1600" dirty="0" smtClean="0"/>
              <a:t>Каркас и крышка изготовлены из углеродистой стали с нанесением слоя серебра и покрыты устойчивым к потускнению лаком.</a:t>
            </a:r>
            <a:br>
              <a:rPr lang="ru-RU" sz="1600" dirty="0" smtClean="0"/>
            </a:br>
            <a:r>
              <a:rPr lang="ru-RU" sz="1600" dirty="0" smtClean="0"/>
              <a:t>Также можно использовать для подачи икры, оливок или соусов.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Содержимое 4" descr="http://supercook.ru/images-bob/b-3-004.jpg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495690"/>
            <a:ext cx="5111750" cy="340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9600"/>
          </a:xfrm>
        </p:spPr>
        <p:txBody>
          <a:bodyPr/>
          <a:lstStyle/>
          <a:p>
            <a:pPr algn="ctr"/>
            <a:r>
              <a:rPr lang="ru-RU" b="1" dirty="0" err="1" smtClean="0"/>
              <a:t>Икорница</a:t>
            </a:r>
            <a:r>
              <a:rPr lang="ru-RU" b="1" dirty="0" smtClean="0"/>
              <a:t> из 2-х отделений с крышками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Материал: посеребренный металл, стекло. </a:t>
            </a:r>
          </a:p>
          <a:p>
            <a:r>
              <a:rPr lang="ru-RU" sz="1800" dirty="0" smtClean="0"/>
              <a:t>Производитель: </a:t>
            </a:r>
            <a:r>
              <a:rPr lang="ru-RU" sz="1800" dirty="0" err="1" smtClean="0"/>
              <a:t>Queen</a:t>
            </a:r>
            <a:r>
              <a:rPr lang="ru-RU" sz="1800" dirty="0" smtClean="0"/>
              <a:t> </a:t>
            </a:r>
            <a:r>
              <a:rPr lang="ru-RU" sz="1800" dirty="0" err="1" smtClean="0"/>
              <a:t>Anne</a:t>
            </a:r>
            <a:r>
              <a:rPr lang="ru-RU" sz="1800" dirty="0" smtClean="0"/>
              <a:t>, Англия. </a:t>
            </a:r>
            <a:br>
              <a:rPr lang="ru-RU" sz="1800" dirty="0" smtClean="0"/>
            </a:br>
            <a:r>
              <a:rPr lang="ru-RU" sz="1800" dirty="0" smtClean="0"/>
              <a:t>Размер: 24х10 см. </a:t>
            </a:r>
            <a:br>
              <a:rPr lang="ru-RU" sz="1800" dirty="0" smtClean="0"/>
            </a:br>
            <a:r>
              <a:rPr lang="ru-RU" sz="1800" dirty="0" smtClean="0"/>
              <a:t>Каркас и крышки изготовлены из углеродистой стали с нанесением слоя серебра и покрыты устойчивым к потускнению лаком. Это позволяет изделию всегда иметь свой первозданный блестящий вид. </a:t>
            </a:r>
            <a:br>
              <a:rPr lang="ru-RU" sz="1800" dirty="0" smtClean="0"/>
            </a:br>
            <a:r>
              <a:rPr lang="ru-RU" sz="1800" dirty="0" smtClean="0"/>
              <a:t>Предназначена для украшения стола и подачи икры, оливок, соусов.</a:t>
            </a:r>
            <a:endParaRPr lang="ru-RU" sz="1800" dirty="0"/>
          </a:p>
        </p:txBody>
      </p:sp>
      <p:pic>
        <p:nvPicPr>
          <p:cNvPr id="5" name="Содержимое 4" descr="http://supercook.ru/images-bob/b-3-002.jpg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495690"/>
            <a:ext cx="5111750" cy="340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696200" cy="116205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Масленка с ножиком "Гранд </a:t>
            </a:r>
            <a:r>
              <a:rPr lang="ru-RU" b="1" dirty="0" err="1" smtClean="0"/>
              <a:t>Портата</a:t>
            </a:r>
            <a:r>
              <a:rPr lang="ru-RU" b="1" dirty="0" smtClean="0"/>
              <a:t>":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Посеребренный металл, стекло. </a:t>
            </a:r>
          </a:p>
          <a:p>
            <a:r>
              <a:rPr lang="ru-RU" sz="1800" dirty="0" smtClean="0"/>
              <a:t>Производитель: </a:t>
            </a:r>
            <a:r>
              <a:rPr lang="ru-RU" sz="1800" dirty="0" err="1" smtClean="0"/>
              <a:t>Chinelli</a:t>
            </a:r>
            <a:r>
              <a:rPr lang="ru-RU" sz="1800" dirty="0" smtClean="0"/>
              <a:t>, Италия. </a:t>
            </a:r>
            <a:br>
              <a:rPr lang="ru-RU" sz="1800" dirty="0" smtClean="0"/>
            </a:br>
            <a:r>
              <a:rPr lang="ru-RU" sz="1800" dirty="0" smtClean="0"/>
              <a:t>Изделие покрыто слоем серебра толщиной 15 микрометров, что придаёт изделию необычайную красоту, шик и зеркальный блеск. </a:t>
            </a:r>
            <a:br>
              <a:rPr lang="ru-RU" sz="1800" dirty="0" smtClean="0"/>
            </a:br>
            <a:r>
              <a:rPr lang="ru-RU" sz="1800" dirty="0" smtClean="0"/>
              <a:t>Нанесенное сверху полимерное покрытие гарантирует защиту серебра от потемнения. </a:t>
            </a:r>
            <a:br>
              <a:rPr lang="ru-RU" sz="1800" dirty="0" smtClean="0"/>
            </a:br>
            <a:r>
              <a:rPr lang="ru-RU" sz="1800" dirty="0" smtClean="0"/>
              <a:t>Предназначена для изящной подачи мягкого масла. </a:t>
            </a:r>
            <a:br>
              <a:rPr lang="ru-RU" sz="1800" dirty="0" smtClean="0"/>
            </a:br>
            <a:endParaRPr lang="ru-RU" sz="1800" dirty="0"/>
          </a:p>
        </p:txBody>
      </p:sp>
      <p:pic>
        <p:nvPicPr>
          <p:cNvPr id="5" name="Содержимое 4" descr="http://supercook.ru/images-bob/b-3-005.jpg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925" y="2082006"/>
            <a:ext cx="38100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1162050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/>
              <a:t>Оливница</a:t>
            </a:r>
            <a:r>
              <a:rPr lang="ru-RU" b="1" dirty="0" smtClean="0"/>
              <a:t> на посеребренном блюдце с посеребренной вилкой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Материал: посеребренный металл, стекло.</a:t>
            </a:r>
          </a:p>
          <a:p>
            <a:r>
              <a:rPr lang="ru-RU" dirty="0" smtClean="0"/>
              <a:t> Производитель: </a:t>
            </a:r>
            <a:r>
              <a:rPr lang="ru-RU" dirty="0" err="1" smtClean="0"/>
              <a:t>Сhinelli</a:t>
            </a:r>
            <a:r>
              <a:rPr lang="ru-RU" dirty="0" smtClean="0"/>
              <a:t>, Италия.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Изделие покрыто слоем серебра толщиной 15 мкм, что придаёт изделию необычайную красоту, шик и зеркальный блеск. Нанесенное сверху полимерное покрытие гарантирует защиту серебра от потемнения. </a:t>
            </a:r>
            <a:br>
              <a:rPr lang="ru-RU" dirty="0" smtClean="0"/>
            </a:br>
            <a:r>
              <a:rPr lang="ru-RU" dirty="0" smtClean="0"/>
              <a:t>Предназначена для изящной подачи оливок и маслин.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Содержимое 4" descr="http://supercook.ru/images-bob/b-3-003.jpg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600200"/>
            <a:ext cx="4226560" cy="469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924800" cy="717550"/>
          </a:xfrm>
        </p:spPr>
        <p:txBody>
          <a:bodyPr/>
          <a:lstStyle/>
          <a:p>
            <a:pPr algn="ctr"/>
            <a:r>
              <a:rPr lang="ru-RU" b="1" dirty="0" smtClean="0"/>
              <a:t>Лопатка-нож для торта посеребренная: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Материал: посеребренный металл. Производитель: </a:t>
            </a:r>
            <a:r>
              <a:rPr lang="ru-RU" dirty="0" err="1" smtClean="0"/>
              <a:t>Chinelli</a:t>
            </a:r>
            <a:r>
              <a:rPr lang="ru-RU" dirty="0" smtClean="0"/>
              <a:t>, Италия.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Изделие покрыто слоем серебра толщиной 15 мкм, что придаёт изделию необычайную красоту, шик и зеркальный блеск. </a:t>
            </a:r>
            <a:endParaRPr lang="ru-RU" smtClean="0"/>
          </a:p>
          <a:p>
            <a:r>
              <a:rPr lang="ru-RU" smtClean="0"/>
              <a:t>Нанесенное </a:t>
            </a:r>
            <a:r>
              <a:rPr lang="ru-RU" dirty="0" smtClean="0"/>
              <a:t>сверху полимерное покрытие гарантирует защиту серебра от потемнения. </a:t>
            </a:r>
            <a:br>
              <a:rPr lang="ru-RU" dirty="0" smtClean="0"/>
            </a:br>
            <a:r>
              <a:rPr lang="ru-RU" dirty="0" smtClean="0"/>
              <a:t>Предназначена для удобной нарезки и изящной подачи торта или пирога.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Содержимое 4" descr="http://supercook.ru/images-bob/c-3-001.jpg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7775" y="1726406"/>
            <a:ext cx="46863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</TotalTime>
  <Words>134</Words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Апекс</vt:lpstr>
      <vt:lpstr>МЕТАЛЕВИЙ ПОСУД</vt:lpstr>
      <vt:lpstr>Овальное блюдо для горячего с крышкой "Фьокко": </vt:lpstr>
      <vt:lpstr>Овальное блюдо для горячего с крышкой</vt:lpstr>
      <vt:lpstr>Масленка</vt:lpstr>
      <vt:lpstr>Икорница из 2-х отделений с крышками</vt:lpstr>
      <vt:lpstr>Масленка с ножиком "Гранд Портата":  </vt:lpstr>
      <vt:lpstr>Оливница на посеребренном блюдце с посеребренной вилкой</vt:lpstr>
      <vt:lpstr>Лопатка-нож для торта посеребренная: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МЕТАЛЕВИЙ ПОСУД</dc:title>
  <cp:lastModifiedBy>Admin</cp:lastModifiedBy>
  <cp:revision>3</cp:revision>
  <dcterms:modified xsi:type="dcterms:W3CDTF">2013-03-11T21:21:57Z</dcterms:modified>
</cp:coreProperties>
</file>