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ua-referat.com/&#1042;&#1086;&#1076;&#1072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a-referat.com/&#1052;&#1091;&#1089;&#1082;&#1072;&#1090;&#1085;&#1080;&#1081;_&#1075;&#1086;&#1088;&#1110;&#1093;" TargetMode="External"/><Relationship Id="rId2" Type="http://schemas.openxmlformats.org/officeDocument/2006/relationships/hyperlink" Target="http://ua-referat.com/&#1062;&#1091;&#1082;&#1086;&#1088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ua-referat.com/&#1053;&#1072;&#1087;&#1086;&#1111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ua-referat.com/&#1042;&#1080;&#1085;&#1086;&#1075;&#1088;&#1072;&#1076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a-referat.com/Whiskey" TargetMode="External"/><Relationship Id="rId2" Type="http://schemas.openxmlformats.org/officeDocument/2006/relationships/hyperlink" Target="http://ua-referat.com/&#1064;&#1077;&#1081;&#1082;&#1077;&#1088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6600" dirty="0" err="1"/>
              <a:t>Алкогольні</a:t>
            </a:r>
            <a:r>
              <a:rPr lang="ru-RU" sz="6600" dirty="0"/>
              <a:t> </a:t>
            </a:r>
            <a:r>
              <a:rPr lang="ru-RU" sz="6600" dirty="0" err="1"/>
              <a:t>коктейл</a:t>
            </a:r>
            <a:r>
              <a:rPr lang="uk-UA" sz="6600" dirty="0"/>
              <a:t>і</a:t>
            </a:r>
            <a:endParaRPr lang="ru-RU" sz="6600" dirty="0"/>
          </a:p>
        </p:txBody>
      </p:sp>
      <p:pic>
        <p:nvPicPr>
          <p:cNvPr id="1026" name="Picture 2" descr="https://im-tub-ap-ru.yandex.net/pic/dfb0d65fd08c3f59117aa53419655fdf/www.sarispark.sk/content/images/k/koktaily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400036" cy="42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010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635896" y="332656"/>
            <a:ext cx="5349280" cy="6192688"/>
          </a:xfrm>
        </p:spPr>
        <p:txBody>
          <a:bodyPr>
            <a:normAutofit/>
          </a:bodyPr>
          <a:lstStyle/>
          <a:p>
            <a:r>
              <a:rPr lang="ru-RU" sz="1600" b="1" dirty="0" err="1"/>
              <a:t>Фізи</a:t>
            </a:r>
            <a:r>
              <a:rPr lang="ru-RU" sz="1600" b="1" dirty="0"/>
              <a:t> (</a:t>
            </a:r>
            <a:r>
              <a:rPr lang="en-US" sz="1600" b="1" dirty="0"/>
              <a:t>fizzes), </a:t>
            </a:r>
            <a:r>
              <a:rPr lang="ru-RU" sz="1600" b="1" dirty="0" err="1"/>
              <a:t>колінзи</a:t>
            </a:r>
            <a:r>
              <a:rPr lang="ru-RU" sz="1600" b="1" dirty="0"/>
              <a:t> (</a:t>
            </a:r>
            <a:r>
              <a:rPr lang="en-US" sz="1600" b="1" dirty="0" err="1"/>
              <a:t>collins</a:t>
            </a:r>
            <a:r>
              <a:rPr lang="en-US" sz="1600" b="1" dirty="0"/>
              <a:t>), </a:t>
            </a:r>
            <a:r>
              <a:rPr lang="ru-RU" sz="1600" b="1" dirty="0" err="1"/>
              <a:t>Коблер</a:t>
            </a:r>
            <a:r>
              <a:rPr lang="ru-RU" sz="1600" b="1" dirty="0"/>
              <a:t> (</a:t>
            </a:r>
            <a:r>
              <a:rPr lang="en-US" sz="1600" b="1" dirty="0"/>
              <a:t>cobblers) </a:t>
            </a:r>
            <a:r>
              <a:rPr lang="ru-RU" sz="1600" b="1" dirty="0"/>
              <a:t>і </a:t>
            </a:r>
            <a:r>
              <a:rPr lang="ru-RU" sz="1600" b="1" dirty="0" err="1"/>
              <a:t>фікси</a:t>
            </a:r>
            <a:r>
              <a:rPr lang="ru-RU" sz="1600" b="1" dirty="0"/>
              <a:t> (</a:t>
            </a:r>
            <a:r>
              <a:rPr lang="en-US" sz="1600" b="1" dirty="0"/>
              <a:t>fixes)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ru-RU" sz="1600" dirty="0" err="1"/>
              <a:t>Відносяться</a:t>
            </a:r>
            <a:r>
              <a:rPr lang="ru-RU" sz="1600" dirty="0"/>
              <a:t> до </a:t>
            </a:r>
            <a:r>
              <a:rPr lang="en-US" sz="1600" dirty="0"/>
              <a:t>Long Drinks, </a:t>
            </a:r>
            <a:r>
              <a:rPr lang="ru-RU" sz="1600" dirty="0" err="1"/>
              <a:t>готуються</a:t>
            </a:r>
            <a:r>
              <a:rPr lang="ru-RU" sz="1600" dirty="0"/>
              <a:t> прямо в </a:t>
            </a:r>
            <a:r>
              <a:rPr lang="ru-RU" sz="1600" dirty="0" err="1"/>
              <a:t>келиху</a:t>
            </a:r>
            <a:r>
              <a:rPr lang="ru-RU" sz="1600" dirty="0"/>
              <a:t>, </a:t>
            </a:r>
            <a:r>
              <a:rPr lang="ru-RU" sz="1600" dirty="0" err="1"/>
              <a:t>крім</a:t>
            </a:r>
            <a:r>
              <a:rPr lang="ru-RU" sz="1600" dirty="0"/>
              <a:t> </a:t>
            </a:r>
            <a:r>
              <a:rPr lang="ru-RU" sz="1600" dirty="0" err="1"/>
              <a:t>фізов</a:t>
            </a:r>
            <a:r>
              <a:rPr lang="ru-RU" sz="1600" dirty="0"/>
              <a:t>, для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використовується</a:t>
            </a:r>
            <a:r>
              <a:rPr lang="ru-RU" sz="1600" dirty="0"/>
              <a:t> шейкер. </a:t>
            </a:r>
            <a:br>
              <a:rPr lang="ru-RU" sz="1600" dirty="0"/>
            </a:br>
            <a:r>
              <a:rPr lang="ru-RU" sz="1600" dirty="0" err="1"/>
              <a:t>Фізи</a:t>
            </a:r>
            <a:r>
              <a:rPr lang="ru-RU" sz="1600" dirty="0"/>
              <a:t>. «Те </a:t>
            </a:r>
            <a:r>
              <a:rPr lang="en-US" sz="1600" dirty="0"/>
              <a:t>fizz» - </a:t>
            </a:r>
            <a:r>
              <a:rPr lang="ru-RU" sz="1600" dirty="0"/>
              <a:t>значить </a:t>
            </a:r>
            <a:r>
              <a:rPr lang="ru-RU" sz="1600" dirty="0" err="1"/>
              <a:t>сичати</a:t>
            </a:r>
            <a:r>
              <a:rPr lang="ru-RU" sz="1600" dirty="0"/>
              <a:t>. До </a:t>
            </a:r>
            <a:r>
              <a:rPr lang="ru-RU" sz="1600" dirty="0" err="1"/>
              <a:t>цієї</a:t>
            </a:r>
            <a:r>
              <a:rPr lang="ru-RU" sz="1600" dirty="0"/>
              <a:t> </a:t>
            </a:r>
            <a:r>
              <a:rPr lang="ru-RU" sz="1600" dirty="0" err="1"/>
              <a:t>групи</a:t>
            </a:r>
            <a:r>
              <a:rPr lang="ru-RU" sz="1600" dirty="0"/>
              <a:t> </a:t>
            </a:r>
            <a:r>
              <a:rPr lang="ru-RU" sz="1600" dirty="0" err="1"/>
              <a:t>відносяться</a:t>
            </a:r>
            <a:r>
              <a:rPr lang="ru-RU" sz="1600" dirty="0"/>
              <a:t> </a:t>
            </a:r>
            <a:r>
              <a:rPr lang="ru-RU" sz="1600" dirty="0" err="1"/>
              <a:t>коктейлі</a:t>
            </a:r>
            <a:r>
              <a:rPr lang="ru-RU" sz="1600" dirty="0"/>
              <a:t>, </a:t>
            </a:r>
            <a:r>
              <a:rPr lang="ru-RU" sz="1600" dirty="0" err="1"/>
              <a:t>вгамовують</a:t>
            </a:r>
            <a:r>
              <a:rPr lang="ru-RU" sz="1600" dirty="0"/>
              <a:t> </a:t>
            </a:r>
            <a:r>
              <a:rPr lang="ru-RU" sz="1600" dirty="0" err="1"/>
              <a:t>спрагу</a:t>
            </a:r>
            <a:r>
              <a:rPr lang="ru-RU" sz="1600" dirty="0"/>
              <a:t> в жару. До </a:t>
            </a:r>
            <a:r>
              <a:rPr lang="ru-RU" sz="1600" dirty="0" err="1"/>
              <a:t>їх</a:t>
            </a:r>
            <a:r>
              <a:rPr lang="ru-RU" sz="1600" dirty="0"/>
              <a:t> складу </a:t>
            </a:r>
            <a:r>
              <a:rPr lang="ru-RU" sz="1600" dirty="0" err="1"/>
              <a:t>входять</a:t>
            </a:r>
            <a:r>
              <a:rPr lang="ru-RU" sz="1600" dirty="0"/>
              <a:t> </a:t>
            </a:r>
            <a:r>
              <a:rPr lang="ru-RU" sz="1600" dirty="0" err="1"/>
              <a:t>лимонний</a:t>
            </a:r>
            <a:r>
              <a:rPr lang="ru-RU" sz="1600" dirty="0"/>
              <a:t> </a:t>
            </a:r>
            <a:r>
              <a:rPr lang="ru-RU" sz="1600" dirty="0" err="1"/>
              <a:t>сік</a:t>
            </a:r>
            <a:r>
              <a:rPr lang="ru-RU" sz="1600" dirty="0"/>
              <a:t>, </a:t>
            </a:r>
            <a:r>
              <a:rPr lang="ru-RU" sz="1600" dirty="0" err="1"/>
              <a:t>цукровий</a:t>
            </a:r>
            <a:r>
              <a:rPr lang="ru-RU" sz="1600" dirty="0"/>
              <a:t> сироп </a:t>
            </a:r>
            <a:r>
              <a:rPr lang="ru-RU" sz="1600" dirty="0" err="1"/>
              <a:t>чи</a:t>
            </a:r>
            <a:r>
              <a:rPr lang="ru-RU" sz="1600" dirty="0"/>
              <a:t> пудра, </a:t>
            </a:r>
            <a:r>
              <a:rPr lang="ru-RU" sz="1600" dirty="0" err="1"/>
              <a:t>міцне</a:t>
            </a:r>
            <a:r>
              <a:rPr lang="ru-RU" sz="1600" dirty="0"/>
              <a:t> </a:t>
            </a:r>
            <a:r>
              <a:rPr lang="ru-RU" sz="1600" dirty="0" err="1"/>
              <a:t>спиртне</a:t>
            </a:r>
            <a:r>
              <a:rPr lang="ru-RU" sz="1600" dirty="0"/>
              <a:t>, </a:t>
            </a:r>
            <a:r>
              <a:rPr lang="ru-RU" sz="1600" dirty="0" err="1"/>
              <a:t>збиваємо</a:t>
            </a:r>
            <a:r>
              <a:rPr lang="ru-RU" sz="1600" dirty="0"/>
              <a:t> в </a:t>
            </a:r>
            <a:r>
              <a:rPr lang="ru-RU" sz="1600" dirty="0" err="1"/>
              <a:t>шийці</a:t>
            </a:r>
            <a:r>
              <a:rPr lang="ru-RU" sz="1600" dirty="0"/>
              <a:t>-ре, і </a:t>
            </a:r>
            <a:r>
              <a:rPr lang="ru-RU" sz="1600" dirty="0" err="1"/>
              <a:t>додається</a:t>
            </a:r>
            <a:r>
              <a:rPr lang="ru-RU" sz="1600" dirty="0"/>
              <a:t> </a:t>
            </a:r>
            <a:r>
              <a:rPr lang="ru-RU" sz="1600" dirty="0" err="1"/>
              <a:t>газована</a:t>
            </a:r>
            <a:r>
              <a:rPr lang="ru-RU" sz="1600" dirty="0"/>
              <a:t> </a:t>
            </a:r>
            <a:r>
              <a:rPr lang="ru-RU" sz="1600" dirty="0">
                <a:hlinkClick r:id="rId2" action="ppaction://hlinkfile" tooltip="Вода"/>
              </a:rPr>
              <a:t>вода</a:t>
            </a:r>
            <a:r>
              <a:rPr lang="ru-RU" sz="1600" dirty="0"/>
              <a:t>. </a:t>
            </a:r>
            <a:r>
              <a:rPr lang="ru-RU" sz="1600" dirty="0" err="1"/>
              <a:t>Деякі</a:t>
            </a:r>
            <a:r>
              <a:rPr lang="ru-RU" sz="1600" dirty="0"/>
              <a:t> </a:t>
            </a:r>
            <a:r>
              <a:rPr lang="ru-RU" sz="1600" dirty="0" err="1"/>
              <a:t>бармени</a:t>
            </a:r>
            <a:r>
              <a:rPr lang="ru-RU" sz="1600" dirty="0"/>
              <a:t> </a:t>
            </a:r>
            <a:r>
              <a:rPr lang="ru-RU" sz="1600" dirty="0" err="1"/>
              <a:t>радять</a:t>
            </a:r>
            <a:r>
              <a:rPr lang="ru-RU" sz="1600" dirty="0"/>
              <a:t> для </a:t>
            </a:r>
            <a:r>
              <a:rPr lang="ru-RU" sz="1600" dirty="0" err="1"/>
              <a:t>одержання</a:t>
            </a:r>
            <a:r>
              <a:rPr lang="ru-RU" sz="1600" dirty="0"/>
              <a:t> </a:t>
            </a:r>
            <a:r>
              <a:rPr lang="ru-RU" sz="1600" dirty="0" err="1"/>
              <a:t>дуже</a:t>
            </a:r>
            <a:r>
              <a:rPr lang="ru-RU" sz="1600" dirty="0"/>
              <a:t> </a:t>
            </a:r>
            <a:r>
              <a:rPr lang="ru-RU" sz="1600" dirty="0" err="1"/>
              <a:t>шипучого</a:t>
            </a:r>
            <a:r>
              <a:rPr lang="ru-RU" sz="1600" dirty="0"/>
              <a:t> напою </a:t>
            </a:r>
            <a:r>
              <a:rPr lang="ru-RU" sz="1600" dirty="0" err="1"/>
              <a:t>відкрити</a:t>
            </a:r>
            <a:r>
              <a:rPr lang="ru-RU" sz="1600" dirty="0"/>
              <a:t> </a:t>
            </a:r>
            <a:r>
              <a:rPr lang="ru-RU" sz="1600" dirty="0" err="1"/>
              <a:t>пляшку</a:t>
            </a:r>
            <a:r>
              <a:rPr lang="ru-RU" sz="1600" dirty="0"/>
              <a:t> з </a:t>
            </a:r>
            <a:r>
              <a:rPr lang="ru-RU" sz="1600" dirty="0" err="1"/>
              <a:t>газованою</a:t>
            </a:r>
            <a:r>
              <a:rPr lang="ru-RU" sz="1600" dirty="0"/>
              <a:t> водою, </a:t>
            </a:r>
            <a:r>
              <a:rPr lang="ru-RU" sz="1600" dirty="0" err="1"/>
              <a:t>закрити</a:t>
            </a:r>
            <a:r>
              <a:rPr lang="ru-RU" sz="1600" dirty="0"/>
              <a:t> </a:t>
            </a:r>
            <a:r>
              <a:rPr lang="ru-RU" sz="1600" dirty="0" err="1"/>
              <a:t>горлечко</a:t>
            </a:r>
            <a:r>
              <a:rPr lang="ru-RU" sz="1600" dirty="0"/>
              <a:t> пальцем, </a:t>
            </a:r>
            <a:r>
              <a:rPr lang="ru-RU" sz="1600" dirty="0" err="1"/>
              <a:t>побалакати</a:t>
            </a:r>
            <a:r>
              <a:rPr lang="ru-RU" sz="1600" dirty="0"/>
              <a:t> </a:t>
            </a:r>
            <a:r>
              <a:rPr lang="ru-RU" sz="1600" dirty="0" err="1"/>
              <a:t>пляшку</a:t>
            </a:r>
            <a:r>
              <a:rPr lang="ru-RU" sz="1600" dirty="0"/>
              <a:t> і </a:t>
            </a:r>
            <a:r>
              <a:rPr lang="ru-RU" sz="1600" dirty="0" err="1"/>
              <a:t>вилити</a:t>
            </a:r>
            <a:r>
              <a:rPr lang="ru-RU" sz="1600" dirty="0"/>
              <a:t>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вміст</a:t>
            </a:r>
            <a:r>
              <a:rPr lang="ru-RU" sz="1600" dirty="0"/>
              <a:t> у коктейль. </a:t>
            </a:r>
            <a:br>
              <a:rPr lang="ru-RU" sz="1600" dirty="0"/>
            </a:br>
            <a:r>
              <a:rPr lang="ru-RU" sz="1600" dirty="0" err="1"/>
              <a:t>Приклади</a:t>
            </a:r>
            <a:r>
              <a:rPr lang="ru-RU" sz="1600" dirty="0"/>
              <a:t>: </a:t>
            </a:r>
            <a:r>
              <a:rPr lang="en-US" sz="1600" dirty="0"/>
              <a:t>Gin Fizz (</a:t>
            </a:r>
            <a:r>
              <a:rPr lang="ru-RU" sz="1600" dirty="0"/>
              <a:t>Джин-</a:t>
            </a:r>
            <a:r>
              <a:rPr lang="ru-RU" sz="1600" dirty="0" err="1"/>
              <a:t>фіз</a:t>
            </a:r>
            <a:r>
              <a:rPr lang="ru-RU" sz="1600" dirty="0"/>
              <a:t>), </a:t>
            </a:r>
            <a:r>
              <a:rPr lang="en-US" sz="1600" dirty="0"/>
              <a:t>Vodka Fizz (</a:t>
            </a:r>
            <a:r>
              <a:rPr lang="ru-RU" sz="1600" dirty="0"/>
              <a:t>Вод-ка-</a:t>
            </a:r>
            <a:r>
              <a:rPr lang="ru-RU" sz="1600" dirty="0" err="1"/>
              <a:t>фіз</a:t>
            </a:r>
            <a:r>
              <a:rPr lang="ru-RU" sz="1600" dirty="0"/>
              <a:t>). </a:t>
            </a:r>
            <a:br>
              <a:rPr lang="ru-RU" sz="1600" dirty="0"/>
            </a:br>
            <a:r>
              <a:rPr lang="ru-RU" sz="1600" dirty="0" err="1"/>
              <a:t>Колінзи</a:t>
            </a:r>
            <a:r>
              <a:rPr lang="ru-RU" sz="1600" dirty="0"/>
              <a:t>. </a:t>
            </a:r>
            <a:r>
              <a:rPr lang="ru-RU" sz="1600" dirty="0" err="1"/>
              <a:t>Складаються</a:t>
            </a:r>
            <a:r>
              <a:rPr lang="ru-RU" sz="1600" dirty="0"/>
              <a:t> з лимонного соку, </a:t>
            </a:r>
            <a:r>
              <a:rPr lang="ru-RU" sz="1600" dirty="0" err="1"/>
              <a:t>цукрового</a:t>
            </a:r>
            <a:r>
              <a:rPr lang="ru-RU" sz="1600" dirty="0"/>
              <a:t> сиропу </a:t>
            </a:r>
            <a:r>
              <a:rPr lang="ru-RU" sz="1600" dirty="0" err="1"/>
              <a:t>чи</a:t>
            </a:r>
            <a:r>
              <a:rPr lang="ru-RU" sz="1600" dirty="0"/>
              <a:t> пудри, </a:t>
            </a:r>
            <a:r>
              <a:rPr lang="ru-RU" sz="1600" dirty="0" err="1"/>
              <a:t>міцного</a:t>
            </a:r>
            <a:r>
              <a:rPr lang="ru-RU" sz="1600" dirty="0"/>
              <a:t> спиртного і </a:t>
            </a:r>
            <a:r>
              <a:rPr lang="ru-RU" sz="1600" dirty="0" err="1"/>
              <a:t>газованої</a:t>
            </a:r>
            <a:r>
              <a:rPr lang="ru-RU" sz="1600" dirty="0"/>
              <a:t> води. </a:t>
            </a:r>
            <a:br>
              <a:rPr lang="ru-RU" sz="1600" dirty="0"/>
            </a:br>
            <a:r>
              <a:rPr lang="ru-RU" sz="1600" dirty="0" err="1"/>
              <a:t>Найвідоміший</a:t>
            </a:r>
            <a:r>
              <a:rPr lang="ru-RU" sz="1600" dirty="0"/>
              <a:t> з них - </a:t>
            </a:r>
            <a:r>
              <a:rPr lang="en-US" sz="1600" dirty="0"/>
              <a:t>John Collins (</a:t>
            </a:r>
            <a:r>
              <a:rPr lang="ru-RU" sz="1600" dirty="0"/>
              <a:t>Джон </a:t>
            </a:r>
            <a:r>
              <a:rPr lang="ru-RU" sz="1600" dirty="0" err="1"/>
              <a:t>Коллінз</a:t>
            </a:r>
            <a:r>
              <a:rPr lang="ru-RU" sz="1600" dirty="0"/>
              <a:t>). </a:t>
            </a:r>
            <a:br>
              <a:rPr lang="ru-RU" sz="1600" dirty="0"/>
            </a:br>
            <a:r>
              <a:rPr lang="ru-RU" sz="1600" dirty="0" err="1"/>
              <a:t>Коблер</a:t>
            </a:r>
            <a:r>
              <a:rPr lang="ru-RU" sz="1600" dirty="0"/>
              <a:t>. </a:t>
            </a:r>
            <a:r>
              <a:rPr lang="ru-RU" sz="1600" dirty="0" err="1"/>
              <a:t>Складаються</a:t>
            </a:r>
            <a:r>
              <a:rPr lang="ru-RU" sz="1600" dirty="0"/>
              <a:t> з тих же самих </a:t>
            </a:r>
            <a:r>
              <a:rPr lang="ru-RU" sz="1600" dirty="0" err="1"/>
              <a:t>інгредієнтів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фізи</a:t>
            </a:r>
            <a:r>
              <a:rPr lang="ru-RU" sz="1600" dirty="0"/>
              <a:t> і </a:t>
            </a:r>
            <a:r>
              <a:rPr lang="ru-RU" sz="1600" dirty="0" err="1"/>
              <a:t>колінзи</a:t>
            </a:r>
            <a:r>
              <a:rPr lang="ru-RU" sz="1600" dirty="0"/>
              <a:t>, але </a:t>
            </a:r>
            <a:r>
              <a:rPr lang="ru-RU" sz="1600" dirty="0" err="1"/>
              <a:t>готуються</a:t>
            </a:r>
            <a:r>
              <a:rPr lang="ru-RU" sz="1600" dirty="0"/>
              <a:t> на </a:t>
            </a:r>
            <a:r>
              <a:rPr lang="ru-RU" sz="1600" dirty="0" err="1"/>
              <a:t>основі</a:t>
            </a:r>
            <a:r>
              <a:rPr lang="ru-RU" sz="1600" dirty="0"/>
              <a:t> колотого </a:t>
            </a:r>
            <a:r>
              <a:rPr lang="ru-RU" sz="1600" dirty="0" err="1"/>
              <a:t>льоду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 err="1"/>
              <a:t>Приклади</a:t>
            </a:r>
            <a:r>
              <a:rPr lang="ru-RU" sz="1600" dirty="0"/>
              <a:t>: </a:t>
            </a:r>
            <a:r>
              <a:rPr lang="en-US" sz="1600" dirty="0"/>
              <a:t>Brandy Cobbler (</a:t>
            </a:r>
            <a:r>
              <a:rPr lang="ru-RU" sz="1600" dirty="0" err="1"/>
              <a:t>Бренді-Коблер</a:t>
            </a:r>
            <a:r>
              <a:rPr lang="ru-RU" sz="1600" dirty="0"/>
              <a:t>), </a:t>
            </a:r>
            <a:r>
              <a:rPr lang="en-US" sz="1600" dirty="0"/>
              <a:t>Porto Cobbler (</a:t>
            </a:r>
            <a:r>
              <a:rPr lang="ru-RU" sz="1600" dirty="0"/>
              <a:t>Порто-</a:t>
            </a:r>
            <a:r>
              <a:rPr lang="ru-RU" sz="1600" dirty="0" err="1"/>
              <a:t>Коблер</a:t>
            </a:r>
            <a:r>
              <a:rPr lang="ru-RU" sz="1600" dirty="0"/>
              <a:t>). </a:t>
            </a:r>
            <a:br>
              <a:rPr lang="ru-RU" sz="1600" dirty="0"/>
            </a:br>
            <a:r>
              <a:rPr lang="ru-RU" sz="1600" dirty="0" err="1"/>
              <a:t>Фікс</a:t>
            </a:r>
            <a:r>
              <a:rPr lang="ru-RU" sz="1600" dirty="0"/>
              <a:t>. </a:t>
            </a:r>
            <a:r>
              <a:rPr lang="ru-RU" sz="1600" dirty="0" err="1"/>
              <a:t>Готуються</a:t>
            </a:r>
            <a:r>
              <a:rPr lang="ru-RU" sz="1600" dirty="0"/>
              <a:t> так само, як </a:t>
            </a:r>
            <a:r>
              <a:rPr lang="ru-RU" sz="1600" dirty="0" err="1"/>
              <a:t>колінзи</a:t>
            </a:r>
            <a:r>
              <a:rPr lang="ru-RU" sz="1600" dirty="0"/>
              <a:t>, але в них </a:t>
            </a:r>
            <a:r>
              <a:rPr lang="ru-RU" sz="1600" dirty="0" err="1"/>
              <a:t>додається</a:t>
            </a:r>
            <a:r>
              <a:rPr lang="ru-RU" sz="1600" dirty="0"/>
              <a:t> </a:t>
            </a:r>
            <a:r>
              <a:rPr lang="ru-RU" sz="1600" dirty="0" err="1"/>
              <a:t>лікер</a:t>
            </a:r>
            <a:r>
              <a:rPr lang="ru-RU" sz="1600" dirty="0"/>
              <a:t> </a:t>
            </a:r>
            <a:r>
              <a:rPr lang="en-US" sz="1600" dirty="0"/>
              <a:t>Curacao. </a:t>
            </a:r>
            <a:br>
              <a:rPr lang="en-US" sz="1600" dirty="0"/>
            </a:br>
            <a:r>
              <a:rPr lang="ru-RU" sz="1600" dirty="0" err="1"/>
              <a:t>Приклади</a:t>
            </a:r>
            <a:r>
              <a:rPr lang="ru-RU" sz="1600" dirty="0"/>
              <a:t>: </a:t>
            </a:r>
            <a:r>
              <a:rPr lang="en-US" sz="1600" dirty="0"/>
              <a:t>Brandy Fix (</a:t>
            </a:r>
            <a:r>
              <a:rPr lang="ru-RU" sz="1600" dirty="0" err="1"/>
              <a:t>Бренді-фікс</a:t>
            </a:r>
            <a:r>
              <a:rPr lang="ru-RU" sz="1600" dirty="0"/>
              <a:t>), </a:t>
            </a:r>
            <a:r>
              <a:rPr lang="en-US" sz="1600" dirty="0"/>
              <a:t>Gin Fix (</a:t>
            </a:r>
            <a:r>
              <a:rPr lang="ru-RU" sz="1600" dirty="0"/>
              <a:t>Джин-</a:t>
            </a:r>
            <a:r>
              <a:rPr lang="ru-RU" sz="1600" dirty="0" err="1"/>
              <a:t>фікс</a:t>
            </a:r>
            <a:r>
              <a:rPr lang="ru-RU" sz="1600" dirty="0"/>
              <a:t>). </a:t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4" name="AutoShape 2" descr="https://im-tub-ap-ru.yandex.net/pic/da5ed72a790eb10ed70c44d8b55b47cc/s2.afisha-eda.ru/Photos/120131090202-131209192922-p-O-koktejl-mjatnij-dzhulep-(mint-julep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im-tub-ap-ru.yandex.net/pic/da5ed72a790eb10ed70c44d8b55b47cc/s2.afisha-eda.ru/Photos/120131090202-131209192922-p-O-koktejl-mjatnij-dzhulep-(mint-julep)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im-tub-ap-ru.yandex.net/pic/da5ed72a790eb10ed70c44d8b55b47cc/s2.afisha-eda.ru/Photos/120131090202-131209192922-p-O-koktejl-mjatnij-dzhulep-(mint-julep)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s://im-tub-ap-ru.yandex.net/pic/da5ed72a790eb10ed70c44d8b55b47cc/s2.afisha-eda.ru/Photos/120131090202-131209192922-p-O-koktejl-mjatnij-dzhulep-(mint-julep)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757BE4-2FAA-49BE-B91E-66D535DFC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" y="465137"/>
            <a:ext cx="3486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11960" y="574846"/>
            <a:ext cx="4901816" cy="5590458"/>
          </a:xfrm>
        </p:spPr>
        <p:txBody>
          <a:bodyPr>
            <a:normAutofit/>
          </a:bodyPr>
          <a:lstStyle/>
          <a:p>
            <a:r>
              <a:rPr lang="ru-RU" b="1" dirty="0" err="1"/>
              <a:t>Ег</a:t>
            </a:r>
            <a:r>
              <a:rPr lang="ru-RU" b="1" dirty="0"/>
              <a:t>-ноги (</a:t>
            </a:r>
            <a:r>
              <a:rPr lang="en-US" b="1" dirty="0"/>
              <a:t>egg-</a:t>
            </a:r>
            <a:r>
              <a:rPr lang="en-US" b="1" dirty="0" err="1"/>
              <a:t>nogs</a:t>
            </a:r>
            <a:r>
              <a:rPr lang="en-US" b="1" dirty="0"/>
              <a:t>) </a:t>
            </a:r>
            <a:r>
              <a:rPr lang="ru-RU" b="1" dirty="0"/>
              <a:t>і </a:t>
            </a:r>
            <a:r>
              <a:rPr lang="ru-RU" b="1" dirty="0" err="1"/>
              <a:t>фліп</a:t>
            </a:r>
            <a:r>
              <a:rPr lang="ru-RU" b="1" dirty="0"/>
              <a:t> (</a:t>
            </a:r>
            <a:r>
              <a:rPr lang="en-US" b="1" dirty="0"/>
              <a:t>flips)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 err="1"/>
              <a:t>Ег</a:t>
            </a:r>
            <a:r>
              <a:rPr lang="ru-RU" dirty="0"/>
              <a:t>-ноги. </a:t>
            </a:r>
            <a:r>
              <a:rPr lang="en-US" dirty="0"/>
              <a:t>Long Drinks,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готуються</a:t>
            </a:r>
            <a:r>
              <a:rPr lang="ru-RU" dirty="0"/>
              <a:t> в </a:t>
            </a:r>
            <a:r>
              <a:rPr lang="ru-RU" dirty="0" err="1"/>
              <a:t>шейкері</a:t>
            </a:r>
            <a:r>
              <a:rPr lang="ru-RU" dirty="0"/>
              <a:t>.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: </a:t>
            </a:r>
            <a:r>
              <a:rPr lang="ru-RU" dirty="0" err="1"/>
              <a:t>яєчний</a:t>
            </a:r>
            <a:r>
              <a:rPr lang="ru-RU" dirty="0"/>
              <a:t> </a:t>
            </a:r>
            <a:r>
              <a:rPr lang="ru-RU" dirty="0" err="1"/>
              <a:t>жовток</a:t>
            </a:r>
            <a:r>
              <a:rPr lang="ru-RU" dirty="0"/>
              <a:t>, </a:t>
            </a:r>
            <a:r>
              <a:rPr lang="ru-RU" dirty="0" err="1">
                <a:hlinkClick r:id="rId2" action="ppaction://hlinkfile" tooltip="Цукор"/>
              </a:rPr>
              <a:t>цукор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цукровий</a:t>
            </a:r>
            <a:r>
              <a:rPr lang="ru-RU" dirty="0"/>
              <a:t> сироп, вершки </a:t>
            </a:r>
            <a:r>
              <a:rPr lang="ru-RU" dirty="0" err="1"/>
              <a:t>або</a:t>
            </a:r>
            <a:r>
              <a:rPr lang="ru-RU" dirty="0"/>
              <a:t> молоко, </a:t>
            </a:r>
            <a:r>
              <a:rPr lang="ru-RU" dirty="0" err="1"/>
              <a:t>спиртне</a:t>
            </a:r>
            <a:r>
              <a:rPr lang="ru-RU" dirty="0"/>
              <a:t>, </a:t>
            </a:r>
            <a:r>
              <a:rPr lang="ru-RU" dirty="0" err="1"/>
              <a:t>додається</a:t>
            </a:r>
            <a:r>
              <a:rPr lang="ru-RU" dirty="0"/>
              <a:t> </a:t>
            </a:r>
            <a:r>
              <a:rPr lang="ru-RU" dirty="0" err="1"/>
              <a:t>мелений</a:t>
            </a:r>
            <a:r>
              <a:rPr lang="ru-RU" dirty="0"/>
              <a:t> </a:t>
            </a:r>
            <a:r>
              <a:rPr lang="ru-RU" dirty="0" err="1">
                <a:hlinkClick r:id="rId3" action="ppaction://hlinkfile" tooltip="Мускатний горіх"/>
              </a:rPr>
              <a:t>мускатний</a:t>
            </a:r>
            <a:r>
              <a:rPr lang="ru-RU" dirty="0">
                <a:hlinkClick r:id="rId3" action="ppaction://hlinkfile" tooltip="Мускатний горіх"/>
              </a:rPr>
              <a:t> </a:t>
            </a:r>
            <a:r>
              <a:rPr lang="ru-RU" dirty="0" err="1">
                <a:hlinkClick r:id="rId3" action="ppaction://hlinkfile" tooltip="Мускатний горіх"/>
              </a:rPr>
              <a:t>горіх</a:t>
            </a:r>
            <a:r>
              <a:rPr lang="ru-RU" dirty="0"/>
              <a:t>. Приклад: </a:t>
            </a:r>
            <a:r>
              <a:rPr lang="en-US" dirty="0"/>
              <a:t>Brandy Egg-</a:t>
            </a:r>
            <a:r>
              <a:rPr lang="en-US" dirty="0" err="1"/>
              <a:t>Nog</a:t>
            </a:r>
            <a:r>
              <a:rPr lang="en-US" dirty="0"/>
              <a:t> (</a:t>
            </a:r>
            <a:r>
              <a:rPr lang="ru-RU" dirty="0" err="1"/>
              <a:t>Бренді-ег-ніг</a:t>
            </a:r>
            <a:r>
              <a:rPr lang="ru-RU" dirty="0"/>
              <a:t>) </a:t>
            </a:r>
            <a:br>
              <a:rPr lang="ru-RU" dirty="0"/>
            </a:br>
            <a:r>
              <a:rPr lang="ru-RU" dirty="0" err="1"/>
              <a:t>Фліпи</a:t>
            </a:r>
            <a:r>
              <a:rPr lang="ru-RU" dirty="0"/>
              <a:t>. </a:t>
            </a:r>
            <a:r>
              <a:rPr lang="en-US" dirty="0"/>
              <a:t>Short Drinks,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готуються</a:t>
            </a:r>
            <a:r>
              <a:rPr lang="ru-RU" dirty="0"/>
              <a:t> в </a:t>
            </a:r>
            <a:r>
              <a:rPr lang="ru-RU" dirty="0" err="1"/>
              <a:t>шейкері</a:t>
            </a:r>
            <a:r>
              <a:rPr lang="ru-RU" dirty="0"/>
              <a:t> і </a:t>
            </a:r>
            <a:r>
              <a:rPr lang="ru-RU" dirty="0" err="1"/>
              <a:t>подаються</a:t>
            </a:r>
            <a:r>
              <a:rPr lang="ru-RU" dirty="0"/>
              <a:t> в </a:t>
            </a:r>
            <a:r>
              <a:rPr lang="ru-RU" dirty="0" err="1"/>
              <a:t>келиху</a:t>
            </a:r>
            <a:r>
              <a:rPr lang="ru-RU" dirty="0"/>
              <a:t> для </a:t>
            </a:r>
            <a:r>
              <a:rPr lang="ru-RU" dirty="0" err="1"/>
              <a:t>коктейлів</a:t>
            </a:r>
            <a:r>
              <a:rPr lang="ru-RU" dirty="0"/>
              <a:t>. </a:t>
            </a:r>
            <a:r>
              <a:rPr lang="ru-RU" dirty="0" err="1"/>
              <a:t>Інгредієнти</a:t>
            </a:r>
            <a:r>
              <a:rPr lang="ru-RU" dirty="0"/>
              <a:t>: </a:t>
            </a:r>
            <a:r>
              <a:rPr lang="ru-RU" dirty="0" err="1"/>
              <a:t>цукор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цукровий</a:t>
            </a:r>
            <a:r>
              <a:rPr lang="ru-RU" dirty="0"/>
              <a:t> сироп, </a:t>
            </a:r>
            <a:r>
              <a:rPr lang="ru-RU" dirty="0" err="1"/>
              <a:t>жовток</a:t>
            </a:r>
            <a:r>
              <a:rPr lang="ru-RU" dirty="0"/>
              <a:t>, </a:t>
            </a:r>
            <a:r>
              <a:rPr lang="ru-RU" dirty="0" err="1"/>
              <a:t>спиртне</a:t>
            </a:r>
            <a:r>
              <a:rPr lang="ru-RU" dirty="0"/>
              <a:t> і </a:t>
            </a:r>
            <a:r>
              <a:rPr lang="ru-RU" dirty="0" err="1"/>
              <a:t>мелений</a:t>
            </a:r>
            <a:r>
              <a:rPr lang="ru-RU" dirty="0"/>
              <a:t> </a:t>
            </a:r>
            <a:r>
              <a:rPr lang="ru-RU" dirty="0" err="1"/>
              <a:t>мускатний</a:t>
            </a:r>
            <a:r>
              <a:rPr lang="ru-RU" dirty="0"/>
              <a:t> </a:t>
            </a:r>
            <a:r>
              <a:rPr lang="ru-RU" dirty="0" err="1"/>
              <a:t>горіх</a:t>
            </a:r>
            <a:r>
              <a:rPr lang="ru-RU" dirty="0"/>
              <a:t>. Приклад: </a:t>
            </a:r>
            <a:r>
              <a:rPr lang="en-US" dirty="0"/>
              <a:t>Porto Flip (</a:t>
            </a:r>
            <a:r>
              <a:rPr lang="ru-RU" dirty="0"/>
              <a:t>Порто-</a:t>
            </a:r>
            <a:r>
              <a:rPr lang="ru-RU" dirty="0" err="1"/>
              <a:t>фліп</a:t>
            </a:r>
            <a:r>
              <a:rPr lang="ru-RU" dirty="0"/>
              <a:t>) </a:t>
            </a:r>
            <a:br>
              <a:rPr lang="ru-RU" dirty="0"/>
            </a:br>
            <a:endParaRPr lang="ru-RU" dirty="0"/>
          </a:p>
        </p:txBody>
      </p:sp>
      <p:pic>
        <p:nvPicPr>
          <p:cNvPr id="11266" name="Picture 2" descr="https://im-tub-ap-ru.yandex.net/pic/7e1df300688066b33e5ae04b5f6448e6/www.oldfashionedhomemaking.com/wp-content/uploads/2011/10/Holiday-Egg-N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3864429" cy="50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4315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83968" y="476672"/>
            <a:ext cx="4680520" cy="5472608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Гарячі</a:t>
            </a:r>
            <a:r>
              <a:rPr lang="ru-RU" b="1" dirty="0"/>
              <a:t> </a:t>
            </a:r>
            <a:r>
              <a:rPr lang="ru-RU" b="1" dirty="0" err="1"/>
              <a:t>напої</a:t>
            </a:r>
            <a:r>
              <a:rPr lang="ru-RU" b="1" dirty="0">
                <a:hlinkClick r:id="rId2" action="ppaction://hlinkfile" tooltip="Напої"/>
              </a:rPr>
              <a:t> </a:t>
            </a:r>
            <a:r>
              <a:rPr lang="ru-RU" b="1" dirty="0"/>
              <a:t>(</a:t>
            </a:r>
            <a:r>
              <a:rPr lang="en-US" b="1" dirty="0"/>
              <a:t>hot drinks)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До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напоїв</a:t>
            </a:r>
            <a:r>
              <a:rPr lang="ru-RU" dirty="0"/>
              <a:t> </a:t>
            </a:r>
            <a:r>
              <a:rPr lang="ru-RU" dirty="0" err="1"/>
              <a:t>відносяться</a:t>
            </a:r>
            <a:r>
              <a:rPr lang="ru-RU" dirty="0"/>
              <a:t> </a:t>
            </a:r>
            <a:r>
              <a:rPr lang="ru-RU" dirty="0" err="1"/>
              <a:t>гроги</a:t>
            </a:r>
            <a:r>
              <a:rPr lang="ru-RU" dirty="0"/>
              <a:t> (</a:t>
            </a:r>
            <a:r>
              <a:rPr lang="ru-RU" dirty="0" err="1"/>
              <a:t>лимонний</a:t>
            </a:r>
            <a:r>
              <a:rPr lang="ru-RU" dirty="0"/>
              <a:t> </a:t>
            </a:r>
            <a:r>
              <a:rPr lang="ru-RU" dirty="0" err="1"/>
              <a:t>сік</a:t>
            </a:r>
            <a:r>
              <a:rPr lang="ru-RU" dirty="0"/>
              <a:t>, </a:t>
            </a:r>
            <a:r>
              <a:rPr lang="ru-RU" dirty="0" err="1"/>
              <a:t>цукор</a:t>
            </a:r>
            <a:r>
              <a:rPr lang="ru-RU" dirty="0"/>
              <a:t>, </a:t>
            </a:r>
            <a:r>
              <a:rPr lang="ru-RU" dirty="0" err="1"/>
              <a:t>спиртне</a:t>
            </a:r>
            <a:r>
              <a:rPr lang="ru-RU" dirty="0"/>
              <a:t>, вода </a:t>
            </a:r>
            <a:r>
              <a:rPr lang="ru-RU" dirty="0" err="1"/>
              <a:t>чи</a:t>
            </a:r>
            <a:r>
              <a:rPr lang="ru-RU" dirty="0"/>
              <a:t> чай, </a:t>
            </a:r>
            <a:r>
              <a:rPr lang="ru-RU" dirty="0" err="1"/>
              <a:t>спеції</a:t>
            </a:r>
            <a:r>
              <a:rPr lang="ru-RU" dirty="0"/>
              <a:t>), </a:t>
            </a:r>
            <a:r>
              <a:rPr lang="ru-RU" dirty="0" err="1"/>
              <a:t>тодді</a:t>
            </a:r>
            <a:r>
              <a:rPr lang="ru-RU" dirty="0"/>
              <a:t> (</a:t>
            </a:r>
            <a:r>
              <a:rPr lang="ru-RU" dirty="0" err="1"/>
              <a:t>спиртне</a:t>
            </a:r>
            <a:r>
              <a:rPr lang="ru-RU" dirty="0"/>
              <a:t>, </a:t>
            </a:r>
            <a:r>
              <a:rPr lang="ru-RU" dirty="0" err="1"/>
              <a:t>цукор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мед, вода </a:t>
            </a:r>
            <a:r>
              <a:rPr lang="ru-RU" dirty="0" err="1"/>
              <a:t>чи</a:t>
            </a:r>
            <a:r>
              <a:rPr lang="ru-RU" dirty="0"/>
              <a:t> соки), хот кофе (</a:t>
            </a:r>
            <a:r>
              <a:rPr lang="ru-RU" dirty="0" err="1"/>
              <a:t>цукор</a:t>
            </a:r>
            <a:r>
              <a:rPr lang="ru-RU" dirty="0"/>
              <a:t>, </a:t>
            </a:r>
            <a:r>
              <a:rPr lang="ru-RU" dirty="0" err="1"/>
              <a:t>спиртне</a:t>
            </a:r>
            <a:r>
              <a:rPr lang="ru-RU" dirty="0"/>
              <a:t>, </a:t>
            </a:r>
            <a:r>
              <a:rPr lang="ru-RU" dirty="0" err="1"/>
              <a:t>кава</a:t>
            </a:r>
            <a:r>
              <a:rPr lang="ru-RU" dirty="0"/>
              <a:t>, </a:t>
            </a:r>
            <a:r>
              <a:rPr lang="ru-RU" dirty="0" err="1"/>
              <a:t>іноді</a:t>
            </a:r>
            <a:r>
              <a:rPr lang="ru-RU" dirty="0"/>
              <a:t> вершки), </a:t>
            </a:r>
            <a:r>
              <a:rPr lang="ru-RU" dirty="0" err="1"/>
              <a:t>пунші</a:t>
            </a:r>
            <a:r>
              <a:rPr lang="ru-RU" dirty="0"/>
              <a:t> (</a:t>
            </a:r>
            <a:r>
              <a:rPr lang="ru-RU" dirty="0" err="1"/>
              <a:t>спиртне</a:t>
            </a:r>
            <a:r>
              <a:rPr lang="ru-RU" dirty="0"/>
              <a:t>, соки, </a:t>
            </a:r>
            <a:r>
              <a:rPr lang="ru-RU" dirty="0" err="1"/>
              <a:t>цукор</a:t>
            </a:r>
            <a:r>
              <a:rPr lang="ru-RU" dirty="0"/>
              <a:t>, </a:t>
            </a:r>
            <a:r>
              <a:rPr lang="ru-RU" dirty="0" err="1"/>
              <a:t>спеції</a:t>
            </a:r>
            <a:r>
              <a:rPr lang="ru-RU" dirty="0"/>
              <a:t>). </a:t>
            </a:r>
            <a:r>
              <a:rPr lang="ru-RU" dirty="0" err="1"/>
              <a:t>Гарячі</a:t>
            </a:r>
            <a:r>
              <a:rPr lang="ru-RU" dirty="0"/>
              <a:t> </a:t>
            </a:r>
            <a:r>
              <a:rPr lang="ru-RU" dirty="0" err="1"/>
              <a:t>напої</a:t>
            </a:r>
            <a:r>
              <a:rPr lang="ru-RU" dirty="0"/>
              <a:t> </a:t>
            </a:r>
            <a:r>
              <a:rPr lang="ru-RU" dirty="0" err="1"/>
              <a:t>подаються</a:t>
            </a:r>
            <a:r>
              <a:rPr lang="ru-RU" dirty="0"/>
              <a:t> в </a:t>
            </a:r>
            <a:r>
              <a:rPr lang="ru-RU" dirty="0" err="1"/>
              <a:t>термостійких</a:t>
            </a:r>
            <a:r>
              <a:rPr lang="ru-RU" dirty="0"/>
              <a:t> </a:t>
            </a:r>
            <a:r>
              <a:rPr lang="ru-RU" dirty="0" err="1"/>
              <a:t>келихах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Ви не </a:t>
            </a:r>
            <a:r>
              <a:rPr lang="ru-RU" dirty="0" err="1"/>
              <a:t>впевнені</a:t>
            </a:r>
            <a:r>
              <a:rPr lang="ru-RU" dirty="0"/>
              <a:t> в таких </a:t>
            </a:r>
            <a:r>
              <a:rPr lang="ru-RU" dirty="0" err="1"/>
              <a:t>властивостях</a:t>
            </a:r>
            <a:r>
              <a:rPr lang="ru-RU" dirty="0"/>
              <a:t> </a:t>
            </a:r>
            <a:r>
              <a:rPr lang="ru-RU" dirty="0" err="1"/>
              <a:t>келиха</a:t>
            </a:r>
            <a:r>
              <a:rPr lang="ru-RU" dirty="0"/>
              <a:t>, </a:t>
            </a:r>
            <a:r>
              <a:rPr lang="ru-RU" dirty="0" err="1"/>
              <a:t>перевірте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гарячої</a:t>
            </a:r>
            <a:r>
              <a:rPr lang="ru-RU" dirty="0"/>
              <a:t> ложки). </a:t>
            </a:r>
            <a:r>
              <a:rPr lang="ru-RU" dirty="0" err="1"/>
              <a:t>Спиртне</a:t>
            </a:r>
            <a:r>
              <a:rPr lang="ru-RU" dirty="0"/>
              <a:t> треба </a:t>
            </a:r>
            <a:r>
              <a:rPr lang="ru-RU" dirty="0" err="1"/>
              <a:t>зігріти</a:t>
            </a:r>
            <a:r>
              <a:rPr lang="ru-RU" dirty="0"/>
              <a:t>, але </a:t>
            </a:r>
            <a:r>
              <a:rPr lang="ru-RU" dirty="0" err="1"/>
              <a:t>ні</a:t>
            </a:r>
            <a:r>
              <a:rPr lang="ru-RU" dirty="0"/>
              <a:t>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разі</a:t>
            </a:r>
            <a:r>
              <a:rPr lang="ru-RU" dirty="0"/>
              <a:t> не </a:t>
            </a:r>
            <a:r>
              <a:rPr lang="ru-RU" dirty="0" err="1"/>
              <a:t>піддавати</a:t>
            </a:r>
            <a:r>
              <a:rPr lang="ru-RU" dirty="0"/>
              <a:t> </a:t>
            </a:r>
            <a:r>
              <a:rPr lang="ru-RU" dirty="0" err="1"/>
              <a:t>кипіння</a:t>
            </a:r>
            <a:r>
              <a:rPr lang="ru-RU" dirty="0"/>
              <a:t>. У </a:t>
            </a:r>
            <a:r>
              <a:rPr lang="ru-RU" dirty="0" err="1"/>
              <a:t>нього</a:t>
            </a:r>
            <a:r>
              <a:rPr lang="ru-RU" dirty="0"/>
              <a:t>,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рецептури</a:t>
            </a:r>
            <a:r>
              <a:rPr lang="ru-RU" dirty="0"/>
              <a:t>, </a:t>
            </a:r>
            <a:r>
              <a:rPr lang="ru-RU" dirty="0" err="1"/>
              <a:t>додаються</a:t>
            </a:r>
            <a:r>
              <a:rPr lang="ru-RU" dirty="0"/>
              <a:t> </a:t>
            </a:r>
            <a:r>
              <a:rPr lang="ru-RU" dirty="0" err="1"/>
              <a:t>гарячу</a:t>
            </a:r>
            <a:r>
              <a:rPr lang="ru-RU" dirty="0"/>
              <a:t> </a:t>
            </a:r>
            <a:r>
              <a:rPr lang="ru-RU" dirty="0" err="1"/>
              <a:t>каву</a:t>
            </a:r>
            <a:r>
              <a:rPr lang="ru-RU" dirty="0"/>
              <a:t>, </a:t>
            </a:r>
            <a:r>
              <a:rPr lang="ru-RU" dirty="0" err="1"/>
              <a:t>гарячий</a:t>
            </a:r>
            <a:r>
              <a:rPr lang="ru-RU" dirty="0"/>
              <a:t> чай, </a:t>
            </a:r>
            <a:r>
              <a:rPr lang="ru-RU" dirty="0" err="1"/>
              <a:t>гаряча</a:t>
            </a:r>
            <a:r>
              <a:rPr lang="ru-RU" dirty="0"/>
              <a:t> вода, </a:t>
            </a:r>
            <a:r>
              <a:rPr lang="ru-RU" dirty="0" err="1"/>
              <a:t>гаряче</a:t>
            </a:r>
            <a:r>
              <a:rPr lang="ru-RU" dirty="0"/>
              <a:t> вино і т.д. </a:t>
            </a:r>
            <a:br>
              <a:rPr lang="ru-RU" dirty="0"/>
            </a:b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коктейлів</a:t>
            </a:r>
            <a:r>
              <a:rPr lang="ru-RU" dirty="0"/>
              <a:t>, як </a:t>
            </a:r>
            <a:r>
              <a:rPr lang="en-US" dirty="0"/>
              <a:t>Rainbow (</a:t>
            </a:r>
            <a:r>
              <a:rPr lang="ru-RU" dirty="0" err="1"/>
              <a:t>райнбоу</a:t>
            </a:r>
            <a:r>
              <a:rPr lang="ru-RU" dirty="0"/>
              <a:t>) - </a:t>
            </a:r>
            <a:r>
              <a:rPr lang="ru-RU" dirty="0" err="1"/>
              <a:t>різнокольорові</a:t>
            </a:r>
            <a:r>
              <a:rPr lang="ru-RU" dirty="0"/>
              <a:t> </a:t>
            </a:r>
            <a:r>
              <a:rPr lang="ru-RU" dirty="0" err="1"/>
              <a:t>шаруваті</a:t>
            </a:r>
            <a:r>
              <a:rPr lang="ru-RU" dirty="0"/>
              <a:t> </a:t>
            </a:r>
            <a:r>
              <a:rPr lang="ru-RU" dirty="0" err="1"/>
              <a:t>напої</a:t>
            </a:r>
            <a:r>
              <a:rPr lang="ru-RU" dirty="0"/>
              <a:t>, </a:t>
            </a:r>
            <a:r>
              <a:rPr lang="en-US" dirty="0"/>
              <a:t>Julep (</a:t>
            </a:r>
            <a:r>
              <a:rPr lang="ru-RU" dirty="0" err="1"/>
              <a:t>джулеп</a:t>
            </a:r>
            <a:r>
              <a:rPr lang="ru-RU" dirty="0"/>
              <a:t>) - </a:t>
            </a:r>
            <a:r>
              <a:rPr lang="en-US" dirty="0"/>
              <a:t>Long Drink </a:t>
            </a:r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свіжої</a:t>
            </a:r>
            <a:r>
              <a:rPr lang="ru-RU" dirty="0"/>
              <a:t> </a:t>
            </a:r>
            <a:r>
              <a:rPr lang="ru-RU" dirty="0" err="1"/>
              <a:t>м'яти</a:t>
            </a:r>
            <a:r>
              <a:rPr lang="ru-RU" dirty="0"/>
              <a:t>, дробленого </a:t>
            </a:r>
            <a:r>
              <a:rPr lang="ru-RU" dirty="0" err="1"/>
              <a:t>льоду</a:t>
            </a:r>
            <a:r>
              <a:rPr lang="ru-RU" dirty="0"/>
              <a:t> і </a:t>
            </a:r>
            <a:r>
              <a:rPr lang="ru-RU" dirty="0" err="1"/>
              <a:t>міцного</a:t>
            </a:r>
            <a:r>
              <a:rPr lang="ru-RU" dirty="0"/>
              <a:t> спиртного, </a:t>
            </a:r>
            <a:r>
              <a:rPr lang="en-US" dirty="0" err="1"/>
              <a:t>Highbal</a:t>
            </a:r>
            <a:r>
              <a:rPr lang="en-US" dirty="0"/>
              <a:t> (</a:t>
            </a:r>
            <a:r>
              <a:rPr lang="ru-RU" dirty="0"/>
              <a:t>хай-бол) - </a:t>
            </a:r>
            <a:r>
              <a:rPr lang="ru-RU" dirty="0" err="1"/>
              <a:t>коктейлі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складаються</a:t>
            </a:r>
            <a:r>
              <a:rPr lang="ru-RU" dirty="0"/>
              <a:t> з одного спиртного напою з </a:t>
            </a:r>
            <a:r>
              <a:rPr lang="ru-RU" dirty="0" err="1"/>
              <a:t>льодом</a:t>
            </a:r>
            <a:r>
              <a:rPr lang="ru-RU" dirty="0"/>
              <a:t> , водою </a:t>
            </a:r>
            <a:r>
              <a:rPr lang="ru-RU" dirty="0" err="1"/>
              <a:t>або</a:t>
            </a:r>
            <a:r>
              <a:rPr lang="ru-RU" dirty="0"/>
              <a:t> соком, та </a:t>
            </a:r>
            <a:r>
              <a:rPr lang="ru-RU" dirty="0" err="1"/>
              <a:t>інші</a:t>
            </a:r>
            <a:r>
              <a:rPr lang="ru-RU" dirty="0"/>
              <a:t>. Але все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зазначено</a:t>
            </a:r>
            <a:r>
              <a:rPr lang="ru-RU" dirty="0"/>
              <a:t> в </a:t>
            </a:r>
            <a:r>
              <a:rPr lang="ru-RU" dirty="0" err="1"/>
              <a:t>їх</a:t>
            </a:r>
            <a:r>
              <a:rPr lang="ru-RU" dirty="0"/>
              <a:t> рецептурах.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5A4C63-F6C3-4670-8934-503D478BE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344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err="1"/>
              <a:t>Дякую</a:t>
            </a:r>
            <a:r>
              <a:rPr lang="ru-RU" sz="4000" dirty="0"/>
              <a:t> за </a:t>
            </a:r>
            <a:r>
              <a:rPr lang="ru-RU" sz="4000" dirty="0" err="1"/>
              <a:t>увагу</a:t>
            </a:r>
            <a:r>
              <a:rPr lang="ru-RU" sz="4000" dirty="0"/>
              <a:t>!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E:\Рабочая\Новая папка (5)\55d13ec1ec4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220669" cy="48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98344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139952" y="980728"/>
            <a:ext cx="490688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Коктейль (англ. </a:t>
            </a:r>
            <a:r>
              <a:rPr lang="en-US" dirty="0"/>
              <a:t>cocktail - </a:t>
            </a:r>
            <a:r>
              <a:rPr lang="ru-RU" dirty="0" err="1"/>
              <a:t>півнячий</a:t>
            </a:r>
            <a:r>
              <a:rPr lang="ru-RU" dirty="0"/>
              <a:t> </a:t>
            </a:r>
            <a:r>
              <a:rPr lang="ru-RU" dirty="0" err="1"/>
              <a:t>хвіст</a:t>
            </a:r>
            <a:r>
              <a:rPr lang="ru-RU" dirty="0"/>
              <a:t>) - </a:t>
            </a:r>
            <a:r>
              <a:rPr lang="ru-RU" dirty="0" err="1"/>
              <a:t>це</a:t>
            </a:r>
            <a:r>
              <a:rPr lang="ru-RU" dirty="0"/>
              <a:t> один з </a:t>
            </a:r>
            <a:r>
              <a:rPr lang="ru-RU" dirty="0" err="1"/>
              <a:t>різновидів</a:t>
            </a:r>
            <a:r>
              <a:rPr lang="ru-RU" dirty="0"/>
              <a:t> </a:t>
            </a:r>
            <a:r>
              <a:rPr lang="ru-RU" dirty="0" err="1"/>
              <a:t>змішаного</a:t>
            </a:r>
            <a:r>
              <a:rPr lang="ru-RU" dirty="0"/>
              <a:t> напою. Не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змішані</a:t>
            </a:r>
            <a:r>
              <a:rPr lang="ru-RU" dirty="0"/>
              <a:t> </a:t>
            </a:r>
            <a:r>
              <a:rPr lang="ru-RU" dirty="0" err="1"/>
              <a:t>напої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назвати</a:t>
            </a:r>
            <a:r>
              <a:rPr lang="ru-RU" dirty="0"/>
              <a:t> коктейлями, </a:t>
            </a:r>
            <a:r>
              <a:rPr lang="ru-RU" dirty="0" err="1"/>
              <a:t>хоча</a:t>
            </a:r>
            <a:r>
              <a:rPr lang="ru-RU" dirty="0"/>
              <a:t> зараз </a:t>
            </a:r>
            <a:r>
              <a:rPr lang="ru-RU" dirty="0" err="1"/>
              <a:t>це</a:t>
            </a:r>
            <a:r>
              <a:rPr lang="ru-RU" dirty="0"/>
              <a:t> слово </a:t>
            </a:r>
            <a:r>
              <a:rPr lang="ru-RU" dirty="0" err="1"/>
              <a:t>застосовується</a:t>
            </a:r>
            <a:r>
              <a:rPr lang="ru-RU" dirty="0"/>
              <a:t> як </a:t>
            </a:r>
            <a:r>
              <a:rPr lang="ru-RU" dirty="0" err="1"/>
              <a:t>синонім</a:t>
            </a:r>
            <a:r>
              <a:rPr lang="ru-RU" dirty="0"/>
              <a:t> по </a:t>
            </a:r>
            <a:r>
              <a:rPr lang="ru-RU" dirty="0" err="1"/>
              <a:t>відношенню</a:t>
            </a:r>
            <a:r>
              <a:rPr lang="ru-RU" dirty="0"/>
              <a:t> до будь-</a:t>
            </a:r>
            <a:r>
              <a:rPr lang="ru-RU" dirty="0" err="1"/>
              <a:t>якої</a:t>
            </a:r>
            <a:r>
              <a:rPr lang="ru-RU" dirty="0"/>
              <a:t> "</a:t>
            </a:r>
            <a:r>
              <a:rPr lang="ru-RU" dirty="0" err="1"/>
              <a:t>мішанині</a:t>
            </a:r>
            <a:r>
              <a:rPr lang="ru-RU" dirty="0"/>
              <a:t>". </a:t>
            </a:r>
            <a:r>
              <a:rPr lang="ru-RU" dirty="0" err="1"/>
              <a:t>Цей</a:t>
            </a:r>
            <a:r>
              <a:rPr lang="ru-RU" dirty="0"/>
              <a:t> коктейль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напій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одного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алкогольних</a:t>
            </a:r>
            <a:r>
              <a:rPr lang="ru-RU" dirty="0"/>
              <a:t> </a:t>
            </a:r>
            <a:r>
              <a:rPr lang="ru-RU" dirty="0" err="1"/>
              <a:t>напоїв</a:t>
            </a:r>
            <a:r>
              <a:rPr lang="ru-RU" dirty="0"/>
              <a:t> (часто </a:t>
            </a:r>
            <a:r>
              <a:rPr lang="ru-RU" dirty="0" err="1"/>
              <a:t>лікерів</a:t>
            </a:r>
            <a:r>
              <a:rPr lang="ru-RU" dirty="0"/>
              <a:t>) з </a:t>
            </a:r>
            <a:r>
              <a:rPr lang="ru-RU" dirty="0" err="1"/>
              <a:t>додаванням</a:t>
            </a:r>
            <a:r>
              <a:rPr lang="ru-RU" dirty="0"/>
              <a:t> </a:t>
            </a:r>
            <a:r>
              <a:rPr lang="ru-RU" dirty="0" err="1"/>
              <a:t>соків</a:t>
            </a:r>
            <a:r>
              <a:rPr lang="ru-RU" dirty="0"/>
              <a:t>, </a:t>
            </a:r>
            <a:r>
              <a:rPr lang="ru-RU" dirty="0" err="1"/>
              <a:t>сиропів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інгредієнтів</a:t>
            </a:r>
            <a:r>
              <a:rPr lang="ru-RU" dirty="0"/>
              <a:t> (молоко, вершки, мед). </a:t>
            </a:r>
            <a:br>
              <a:rPr lang="ru-RU" dirty="0"/>
            </a:br>
            <a:endParaRPr lang="ru-RU" dirty="0"/>
          </a:p>
        </p:txBody>
      </p:sp>
      <p:pic>
        <p:nvPicPr>
          <p:cNvPr id="2052" name="Picture 4" descr="https://im-tub-ap-ru.yandex.net/pic/6617ac4bc7610af0a27f4192f5adee03/playcast.ru/uploads/2009/06/27/105685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5320" r="4959" b="15282"/>
          <a:stretch/>
        </p:blipFill>
        <p:spPr bwMode="auto">
          <a:xfrm>
            <a:off x="304156" y="796482"/>
            <a:ext cx="3755572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2076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3469" y="0"/>
            <a:ext cx="8229600" cy="792088"/>
          </a:xfrm>
        </p:spPr>
        <p:txBody>
          <a:bodyPr>
            <a:normAutofit/>
          </a:bodyPr>
          <a:lstStyle/>
          <a:p>
            <a:r>
              <a:rPr lang="uk-UA" sz="4000" dirty="0"/>
              <a:t>Історія винаходження коктейлю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563888" y="908720"/>
            <a:ext cx="543609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err="1"/>
              <a:t>Історично</a:t>
            </a:r>
            <a:r>
              <a:rPr lang="ru-RU" sz="1400" dirty="0"/>
              <a:t> перша і одна з </a:t>
            </a:r>
            <a:r>
              <a:rPr lang="ru-RU" sz="1400" dirty="0" err="1"/>
              <a:t>найнеймовірніших</a:t>
            </a:r>
            <a:r>
              <a:rPr lang="ru-RU" sz="1400" dirty="0"/>
              <a:t> і </a:t>
            </a:r>
            <a:r>
              <a:rPr lang="ru-RU" sz="1400" dirty="0" err="1"/>
              <a:t>романтичних</a:t>
            </a:r>
            <a:r>
              <a:rPr lang="ru-RU" sz="1400" dirty="0"/>
              <a:t> легенд </a:t>
            </a:r>
            <a:r>
              <a:rPr lang="ru-RU" sz="1400" dirty="0" err="1"/>
              <a:t>відсилає</a:t>
            </a:r>
            <a:r>
              <a:rPr lang="ru-RU" sz="1400" dirty="0"/>
              <a:t> слухача до </a:t>
            </a:r>
            <a:r>
              <a:rPr lang="ru-RU" sz="1400" dirty="0" err="1"/>
              <a:t>кінця</a:t>
            </a:r>
            <a:r>
              <a:rPr lang="ru-RU" sz="1400" dirty="0"/>
              <a:t> 18 </a:t>
            </a:r>
            <a:r>
              <a:rPr lang="ru-RU" sz="1400" dirty="0" err="1"/>
              <a:t>століття</a:t>
            </a:r>
            <a:r>
              <a:rPr lang="ru-RU" sz="1400" dirty="0"/>
              <a:t>. </a:t>
            </a:r>
            <a:r>
              <a:rPr lang="ru-RU" sz="1400" dirty="0" err="1"/>
              <a:t>Тоді</a:t>
            </a:r>
            <a:r>
              <a:rPr lang="ru-RU" sz="1400" dirty="0"/>
              <a:t>, </a:t>
            </a:r>
            <a:r>
              <a:rPr lang="ru-RU" sz="1400" dirty="0" err="1"/>
              <a:t>приблизно</a:t>
            </a:r>
            <a:r>
              <a:rPr lang="ru-RU" sz="1400" dirty="0"/>
              <a:t> в 1770, </a:t>
            </a:r>
            <a:r>
              <a:rPr lang="ru-RU" sz="1400" dirty="0" err="1"/>
              <a:t>місцеві</a:t>
            </a:r>
            <a:r>
              <a:rPr lang="ru-RU" sz="1400" dirty="0"/>
              <a:t> </a:t>
            </a:r>
            <a:r>
              <a:rPr lang="ru-RU" sz="1400" dirty="0" err="1"/>
              <a:t>злодюжки</a:t>
            </a:r>
            <a:r>
              <a:rPr lang="ru-RU" sz="1400" dirty="0"/>
              <a:t> обчистили </a:t>
            </a:r>
            <a:r>
              <a:rPr lang="ru-RU" sz="1400" dirty="0" err="1"/>
              <a:t>комору</a:t>
            </a:r>
            <a:r>
              <a:rPr lang="ru-RU" sz="1400" dirty="0"/>
              <a:t> господаря </a:t>
            </a:r>
            <a:r>
              <a:rPr lang="ru-RU" sz="1400" dirty="0" err="1"/>
              <a:t>армійського</a:t>
            </a:r>
            <a:r>
              <a:rPr lang="ru-RU" sz="1400" dirty="0"/>
              <a:t> . Не те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збиток</a:t>
            </a:r>
            <a:r>
              <a:rPr lang="ru-RU" sz="1400" dirty="0"/>
              <a:t> </a:t>
            </a:r>
            <a:r>
              <a:rPr lang="ru-RU" sz="1400" dirty="0" err="1"/>
              <a:t>був</a:t>
            </a:r>
            <a:r>
              <a:rPr lang="ru-RU" sz="1400" dirty="0"/>
              <a:t> </a:t>
            </a:r>
            <a:r>
              <a:rPr lang="ru-RU" sz="1400" dirty="0" err="1"/>
              <a:t>неймовірно</a:t>
            </a:r>
            <a:r>
              <a:rPr lang="ru-RU" sz="1400" dirty="0"/>
              <a:t> великий,  просто </a:t>
            </a:r>
            <a:r>
              <a:rPr lang="ru-RU" sz="1400" dirty="0" err="1"/>
              <a:t>злодюжки</a:t>
            </a:r>
            <a:r>
              <a:rPr lang="ru-RU" sz="1400" dirty="0"/>
              <a:t> </a:t>
            </a:r>
            <a:r>
              <a:rPr lang="ru-RU" sz="1400" dirty="0" err="1"/>
              <a:t>вкрали</a:t>
            </a:r>
            <a:r>
              <a:rPr lang="ru-RU" sz="1400" dirty="0"/>
              <a:t> </a:t>
            </a:r>
            <a:r>
              <a:rPr lang="ru-RU" sz="1400" dirty="0" err="1"/>
              <a:t>півня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багато</a:t>
            </a:r>
            <a:r>
              <a:rPr lang="ru-RU" sz="1400" dirty="0"/>
              <a:t> </a:t>
            </a:r>
            <a:r>
              <a:rPr lang="ru-RU" sz="1400" dirty="0" err="1"/>
              <a:t>разів</a:t>
            </a:r>
            <a:r>
              <a:rPr lang="ru-RU" sz="1400" dirty="0"/>
              <a:t> </a:t>
            </a:r>
            <a:r>
              <a:rPr lang="ru-RU" sz="1400" dirty="0" err="1"/>
              <a:t>отримував</a:t>
            </a:r>
            <a:r>
              <a:rPr lang="ru-RU" sz="1400" dirty="0"/>
              <a:t> перемогу на </a:t>
            </a:r>
            <a:r>
              <a:rPr lang="ru-RU" sz="1400" dirty="0" err="1"/>
              <a:t>півнячих</a:t>
            </a:r>
            <a:r>
              <a:rPr lang="ru-RU" sz="1400" dirty="0"/>
              <a:t> боях,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дуже</a:t>
            </a:r>
            <a:r>
              <a:rPr lang="ru-RU" sz="1400" dirty="0"/>
              <a:t> </a:t>
            </a:r>
            <a:r>
              <a:rPr lang="ru-RU" sz="1400" dirty="0" err="1"/>
              <a:t>роздратувало</a:t>
            </a:r>
            <a:r>
              <a:rPr lang="ru-RU" sz="1400" dirty="0"/>
              <a:t> господаря. </a:t>
            </a:r>
            <a:r>
              <a:rPr lang="ru-RU" sz="1400" dirty="0" err="1"/>
              <a:t>Господар</a:t>
            </a:r>
            <a:r>
              <a:rPr lang="ru-RU" sz="1400" dirty="0"/>
              <a:t> </a:t>
            </a:r>
            <a:r>
              <a:rPr lang="ru-RU" sz="1400" dirty="0" err="1"/>
              <a:t>звернувся</a:t>
            </a:r>
            <a:r>
              <a:rPr lang="ru-RU" sz="1400" dirty="0"/>
              <a:t> до </a:t>
            </a:r>
            <a:r>
              <a:rPr lang="ru-RU" sz="1400" dirty="0" err="1"/>
              <a:t>своїх</a:t>
            </a:r>
            <a:r>
              <a:rPr lang="ru-RU" sz="1400" dirty="0"/>
              <a:t>, </a:t>
            </a:r>
            <a:r>
              <a:rPr lang="ru-RU" sz="1400" dirty="0" err="1"/>
              <a:t>пропонуючи</a:t>
            </a:r>
            <a:r>
              <a:rPr lang="ru-RU" sz="1400" dirty="0"/>
              <a:t> все за «</a:t>
            </a:r>
            <a:r>
              <a:rPr lang="ru-RU" sz="1400" dirty="0" err="1"/>
              <a:t>хвіст</a:t>
            </a:r>
            <a:r>
              <a:rPr lang="ru-RU" sz="1400" dirty="0"/>
              <a:t> </a:t>
            </a:r>
            <a:r>
              <a:rPr lang="ru-RU" sz="1400" dirty="0" err="1"/>
              <a:t>свого</a:t>
            </a:r>
            <a:r>
              <a:rPr lang="ru-RU" sz="1400" dirty="0"/>
              <a:t> </a:t>
            </a:r>
            <a:r>
              <a:rPr lang="ru-RU" sz="1400" dirty="0" err="1"/>
              <a:t>півня</a:t>
            </a:r>
            <a:r>
              <a:rPr lang="ru-RU" sz="1400" dirty="0"/>
              <a:t>»! Як і годиться в легендах і </a:t>
            </a:r>
            <a:r>
              <a:rPr lang="ru-RU" sz="1400" dirty="0" err="1"/>
              <a:t>казках</a:t>
            </a:r>
            <a:r>
              <a:rPr lang="ru-RU" sz="1400" dirty="0"/>
              <a:t>, «все» включало половину </a:t>
            </a:r>
            <a:r>
              <a:rPr lang="ru-RU" sz="1400" dirty="0" err="1"/>
              <a:t>таверни</a:t>
            </a:r>
            <a:r>
              <a:rPr lang="ru-RU" sz="1400" dirty="0"/>
              <a:t>, бар і руку </a:t>
            </a:r>
            <a:r>
              <a:rPr lang="ru-RU" sz="1400" dirty="0" err="1"/>
              <a:t>прекрасної</a:t>
            </a:r>
            <a:r>
              <a:rPr lang="ru-RU" sz="1400" dirty="0"/>
              <a:t> дочки. </a:t>
            </a:r>
            <a:br>
              <a:rPr lang="ru-RU" sz="1400" dirty="0"/>
            </a:br>
            <a:r>
              <a:rPr lang="ru-RU" sz="1400" dirty="0"/>
              <a:t>На </a:t>
            </a:r>
            <a:r>
              <a:rPr lang="ru-RU" sz="1400" dirty="0" err="1"/>
              <a:t>подив</a:t>
            </a:r>
            <a:r>
              <a:rPr lang="ru-RU" sz="1400" dirty="0"/>
              <a:t>, </a:t>
            </a:r>
            <a:r>
              <a:rPr lang="ru-RU" sz="1400" dirty="0" err="1"/>
              <a:t>півень</a:t>
            </a:r>
            <a:r>
              <a:rPr lang="ru-RU" sz="1400" dirty="0"/>
              <a:t> </a:t>
            </a:r>
            <a:r>
              <a:rPr lang="ru-RU" sz="1400" dirty="0" err="1"/>
              <a:t>швидко</a:t>
            </a:r>
            <a:r>
              <a:rPr lang="ru-RU" sz="1400" dirty="0"/>
              <a:t> </a:t>
            </a:r>
            <a:r>
              <a:rPr lang="ru-RU" sz="1400" dirty="0" err="1"/>
              <a:t>знайшовся</a:t>
            </a:r>
            <a:r>
              <a:rPr lang="ru-RU" sz="1400" dirty="0"/>
              <a:t>: </a:t>
            </a:r>
            <a:r>
              <a:rPr lang="ru-RU" sz="1400" dirty="0" err="1"/>
              <a:t>почувши</a:t>
            </a:r>
            <a:r>
              <a:rPr lang="ru-RU" sz="1400" dirty="0"/>
              <a:t> про </a:t>
            </a:r>
            <a:r>
              <a:rPr lang="ru-RU" sz="1400" dirty="0" err="1"/>
              <a:t>обіцянку</a:t>
            </a:r>
            <a:r>
              <a:rPr lang="ru-RU" sz="1400" dirty="0"/>
              <a:t> руки </a:t>
            </a:r>
            <a:r>
              <a:rPr lang="ru-RU" sz="1400" dirty="0" err="1"/>
              <a:t>прекрасної</a:t>
            </a:r>
            <a:r>
              <a:rPr lang="ru-RU" sz="1400" dirty="0"/>
              <a:t> </a:t>
            </a:r>
            <a:r>
              <a:rPr lang="ru-RU" sz="1400" dirty="0" err="1"/>
              <a:t>дівчини</a:t>
            </a:r>
            <a:r>
              <a:rPr lang="ru-RU" sz="1400" dirty="0"/>
              <a:t> і </a:t>
            </a:r>
            <a:r>
              <a:rPr lang="ru-RU" sz="1400" dirty="0" err="1"/>
              <a:t>спадкоємиці</a:t>
            </a:r>
            <a:r>
              <a:rPr lang="ru-RU" sz="1400" dirty="0"/>
              <a:t>, і, </a:t>
            </a:r>
            <a:r>
              <a:rPr lang="ru-RU" sz="1400" dirty="0" err="1"/>
              <a:t>ймовірно</a:t>
            </a:r>
            <a:r>
              <a:rPr lang="ru-RU" sz="1400" dirty="0"/>
              <a:t>, </a:t>
            </a:r>
            <a:r>
              <a:rPr lang="ru-RU" sz="1400" dirty="0" err="1"/>
              <a:t>відчувши</a:t>
            </a:r>
            <a:r>
              <a:rPr lang="ru-RU" sz="1400" dirty="0"/>
              <a:t> величину </a:t>
            </a:r>
            <a:r>
              <a:rPr lang="ru-RU" sz="1400" dirty="0" err="1"/>
              <a:t>відповідальності</a:t>
            </a:r>
            <a:r>
              <a:rPr lang="ru-RU" sz="1400" dirty="0"/>
              <a:t> за долю </a:t>
            </a:r>
            <a:r>
              <a:rPr lang="ru-RU" sz="1400" dirty="0" err="1"/>
              <a:t>красуні</a:t>
            </a:r>
            <a:r>
              <a:rPr lang="ru-RU" sz="1400" dirty="0"/>
              <a:t>, </a:t>
            </a:r>
            <a:r>
              <a:rPr lang="ru-RU" sz="1400" dirty="0" err="1"/>
              <a:t>невдалий</a:t>
            </a:r>
            <a:r>
              <a:rPr lang="ru-RU" sz="1400" dirty="0"/>
              <a:t> </a:t>
            </a:r>
            <a:r>
              <a:rPr lang="ru-RU" sz="1400" dirty="0" err="1"/>
              <a:t>викрадач</a:t>
            </a:r>
            <a:r>
              <a:rPr lang="ru-RU" sz="1400" dirty="0"/>
              <a:t> </a:t>
            </a:r>
            <a:r>
              <a:rPr lang="ru-RU" sz="1400" dirty="0" err="1"/>
              <a:t>півнів</a:t>
            </a:r>
            <a:r>
              <a:rPr lang="ru-RU" sz="1400" dirty="0"/>
              <a:t> і курок </a:t>
            </a:r>
            <a:r>
              <a:rPr lang="ru-RU" sz="1400" dirty="0" err="1"/>
              <a:t>поспішив</a:t>
            </a:r>
            <a:r>
              <a:rPr lang="ru-RU" sz="1400" dirty="0"/>
              <a:t> </a:t>
            </a:r>
            <a:r>
              <a:rPr lang="ru-RU" sz="1400" dirty="0" err="1"/>
              <a:t>зв'язатися</a:t>
            </a:r>
            <a:r>
              <a:rPr lang="ru-RU" sz="1400" dirty="0"/>
              <a:t> з молодим </a:t>
            </a:r>
            <a:r>
              <a:rPr lang="ru-RU" sz="1400" dirty="0" err="1"/>
              <a:t>молодшим</a:t>
            </a:r>
            <a:r>
              <a:rPr lang="ru-RU" sz="1400" dirty="0"/>
              <a:t> </a:t>
            </a:r>
            <a:r>
              <a:rPr lang="ru-RU" sz="1400" dirty="0" err="1"/>
              <a:t>офіцером.Розповідають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той </a:t>
            </a:r>
            <a:r>
              <a:rPr lang="ru-RU" sz="1400" dirty="0" err="1"/>
              <a:t>молодший</a:t>
            </a:r>
            <a:r>
              <a:rPr lang="ru-RU" sz="1400" dirty="0"/>
              <a:t> </a:t>
            </a:r>
            <a:r>
              <a:rPr lang="ru-RU" sz="1400" dirty="0" err="1"/>
              <a:t>офіцер</a:t>
            </a:r>
            <a:r>
              <a:rPr lang="ru-RU" sz="1400" dirty="0"/>
              <a:t> </a:t>
            </a:r>
            <a:r>
              <a:rPr lang="ru-RU" sz="1400" dirty="0" err="1"/>
              <a:t>був</a:t>
            </a:r>
            <a:r>
              <a:rPr lang="ru-RU" sz="1400" dirty="0"/>
              <a:t> </a:t>
            </a:r>
            <a:r>
              <a:rPr lang="ru-RU" sz="1400" dirty="0" err="1"/>
              <a:t>відомий</a:t>
            </a:r>
            <a:r>
              <a:rPr lang="ru-RU" sz="1400" dirty="0"/>
              <a:t> </a:t>
            </a:r>
            <a:r>
              <a:rPr lang="ru-RU" sz="1400" dirty="0" err="1"/>
              <a:t>всій</a:t>
            </a:r>
            <a:r>
              <a:rPr lang="ru-RU" sz="1400" dirty="0"/>
              <a:t> </a:t>
            </a:r>
            <a:r>
              <a:rPr lang="ru-RU" sz="1400" dirty="0" err="1"/>
              <a:t>частині</a:t>
            </a:r>
            <a:r>
              <a:rPr lang="ru-RU" sz="1400" dirty="0"/>
              <a:t> </a:t>
            </a:r>
            <a:r>
              <a:rPr lang="ru-RU" sz="1400" dirty="0" err="1"/>
              <a:t>своєю</a:t>
            </a:r>
            <a:r>
              <a:rPr lang="ru-RU" sz="1400" dirty="0"/>
              <a:t> </a:t>
            </a:r>
            <a:r>
              <a:rPr lang="ru-RU" sz="1400" dirty="0" err="1"/>
              <a:t>палкою</a:t>
            </a:r>
            <a:r>
              <a:rPr lang="ru-RU" sz="1400" dirty="0"/>
              <a:t>, </a:t>
            </a:r>
            <a:r>
              <a:rPr lang="ru-RU" sz="1400" dirty="0" err="1"/>
              <a:t>щиріше</a:t>
            </a:r>
            <a:r>
              <a:rPr lang="ru-RU" sz="1400" dirty="0"/>
              <a:t> і </a:t>
            </a:r>
            <a:r>
              <a:rPr lang="ru-RU" sz="1400" dirty="0" err="1"/>
              <a:t>взаємною</a:t>
            </a:r>
            <a:r>
              <a:rPr lang="ru-RU" sz="1400" dirty="0"/>
              <a:t> </a:t>
            </a:r>
            <a:r>
              <a:rPr lang="ru-RU" sz="1400" dirty="0" err="1"/>
              <a:t>любов'ю</a:t>
            </a:r>
            <a:r>
              <a:rPr lang="ru-RU" sz="1400" dirty="0"/>
              <a:t> до </a:t>
            </a:r>
            <a:r>
              <a:rPr lang="ru-RU" sz="1400" dirty="0" err="1"/>
              <a:t>самої</a:t>
            </a:r>
            <a:r>
              <a:rPr lang="ru-RU" sz="1400" dirty="0"/>
              <a:t> дочки шинкаря. </a:t>
            </a:r>
            <a:r>
              <a:rPr lang="ru-RU" sz="1400" dirty="0" err="1"/>
              <a:t>Взаємному</a:t>
            </a:r>
            <a:r>
              <a:rPr lang="ru-RU" sz="1400" dirty="0"/>
              <a:t> </a:t>
            </a:r>
            <a:r>
              <a:rPr lang="ru-RU" sz="1400" dirty="0" err="1"/>
              <a:t>почуттю</a:t>
            </a:r>
            <a:r>
              <a:rPr lang="ru-RU" sz="1400" dirty="0"/>
              <a:t> </a:t>
            </a:r>
            <a:r>
              <a:rPr lang="ru-RU" sz="1400" dirty="0" err="1"/>
              <a:t>заважали</a:t>
            </a:r>
            <a:r>
              <a:rPr lang="ru-RU" sz="1400" dirty="0"/>
              <a:t> </a:t>
            </a:r>
            <a:r>
              <a:rPr lang="ru-RU" sz="1400" dirty="0" err="1"/>
              <a:t>підступні</a:t>
            </a:r>
            <a:r>
              <a:rPr lang="ru-RU" sz="1400" dirty="0"/>
              <a:t> </a:t>
            </a:r>
            <a:r>
              <a:rPr lang="ru-RU" sz="1400" dirty="0" err="1"/>
              <a:t>меркантильні</a:t>
            </a:r>
            <a:r>
              <a:rPr lang="ru-RU" sz="1400" dirty="0"/>
              <a:t> </a:t>
            </a:r>
            <a:r>
              <a:rPr lang="ru-RU" sz="1400" dirty="0" err="1"/>
              <a:t>задуми</a:t>
            </a:r>
            <a:r>
              <a:rPr lang="ru-RU" sz="1400" dirty="0"/>
              <a:t> шинкаря на </a:t>
            </a:r>
            <a:r>
              <a:rPr lang="ru-RU" sz="1400" dirty="0" err="1"/>
              <a:t>рахунок</a:t>
            </a:r>
            <a:r>
              <a:rPr lang="ru-RU" sz="1400" dirty="0"/>
              <a:t> </a:t>
            </a:r>
            <a:r>
              <a:rPr lang="ru-RU" sz="1400" dirty="0" err="1"/>
              <a:t>більш</a:t>
            </a:r>
            <a:r>
              <a:rPr lang="ru-RU" sz="1400" dirty="0"/>
              <a:t> </a:t>
            </a:r>
            <a:r>
              <a:rPr lang="ru-RU" sz="1400" dirty="0" err="1"/>
              <a:t>вдалого</a:t>
            </a:r>
            <a:r>
              <a:rPr lang="ru-RU" sz="1400" dirty="0"/>
              <a:t> </a:t>
            </a:r>
            <a:r>
              <a:rPr lang="ru-RU" sz="1400" dirty="0" err="1"/>
              <a:t>одруження</a:t>
            </a:r>
            <a:r>
              <a:rPr lang="ru-RU" sz="1400" dirty="0"/>
              <a:t> дочки. І ось </a:t>
            </a:r>
            <a:r>
              <a:rPr lang="ru-RU" sz="1400" dirty="0" err="1"/>
              <a:t>тепер</a:t>
            </a:r>
            <a:r>
              <a:rPr lang="ru-RU" sz="1400" dirty="0"/>
              <a:t>, </a:t>
            </a:r>
            <a:r>
              <a:rPr lang="ru-RU" sz="1400" dirty="0" err="1"/>
              <a:t>викупивши</a:t>
            </a:r>
            <a:r>
              <a:rPr lang="ru-RU" sz="1400" dirty="0"/>
              <a:t> </a:t>
            </a:r>
            <a:r>
              <a:rPr lang="ru-RU" sz="1400" dirty="0" err="1"/>
              <a:t>півня</a:t>
            </a:r>
            <a:r>
              <a:rPr lang="ru-RU" sz="1400" dirty="0"/>
              <a:t> у </a:t>
            </a:r>
            <a:r>
              <a:rPr lang="ru-RU" sz="1400" dirty="0" err="1"/>
              <a:t>викрадача</a:t>
            </a:r>
            <a:r>
              <a:rPr lang="ru-RU" sz="1400" dirty="0"/>
              <a:t>, молода </a:t>
            </a:r>
            <a:r>
              <a:rPr lang="ru-RU" sz="1400" dirty="0" err="1"/>
              <a:t>людина</a:t>
            </a:r>
            <a:r>
              <a:rPr lang="ru-RU" sz="1400" dirty="0"/>
              <a:t> </a:t>
            </a:r>
            <a:r>
              <a:rPr lang="ru-RU" sz="1400" dirty="0" err="1"/>
              <a:t>попрямував</a:t>
            </a:r>
            <a:r>
              <a:rPr lang="ru-RU" sz="1400" dirty="0"/>
              <a:t> в таверну. У </a:t>
            </a:r>
            <a:r>
              <a:rPr lang="ru-RU" sz="1400" dirty="0" err="1"/>
              <a:t>присутності</a:t>
            </a:r>
            <a:r>
              <a:rPr lang="ru-RU" sz="1400" dirty="0"/>
              <a:t> </a:t>
            </a:r>
            <a:r>
              <a:rPr lang="ru-RU" sz="1400" dirty="0" err="1"/>
              <a:t>присутніх</a:t>
            </a:r>
            <a:r>
              <a:rPr lang="ru-RU" sz="1400" dirty="0"/>
              <a:t> </a:t>
            </a:r>
            <a:r>
              <a:rPr lang="ru-RU" sz="1400" dirty="0" err="1"/>
              <a:t>він</a:t>
            </a:r>
            <a:r>
              <a:rPr lang="ru-RU" sz="1400" dirty="0"/>
              <a:t> заявив про </a:t>
            </a:r>
            <a:r>
              <a:rPr lang="ru-RU" sz="1400" dirty="0" err="1"/>
              <a:t>намір</a:t>
            </a:r>
            <a:r>
              <a:rPr lang="ru-RU" sz="1400" dirty="0"/>
              <a:t> </a:t>
            </a:r>
            <a:r>
              <a:rPr lang="ru-RU" sz="1400" dirty="0" err="1"/>
              <a:t>узяти</a:t>
            </a:r>
            <a:r>
              <a:rPr lang="ru-RU" sz="1400" dirty="0"/>
              <a:t> в </a:t>
            </a:r>
            <a:r>
              <a:rPr lang="ru-RU" sz="1400" dirty="0" err="1"/>
              <a:t>дружини</a:t>
            </a:r>
            <a:r>
              <a:rPr lang="ru-RU" sz="1400" dirty="0"/>
              <a:t> </a:t>
            </a:r>
            <a:r>
              <a:rPr lang="ru-RU" sz="1400" dirty="0" err="1"/>
              <a:t>молоду</a:t>
            </a:r>
            <a:r>
              <a:rPr lang="ru-RU" sz="1400" dirty="0"/>
              <a:t> </a:t>
            </a:r>
            <a:r>
              <a:rPr lang="ru-RU" sz="1400" dirty="0" err="1"/>
              <a:t>дівчину</a:t>
            </a:r>
            <a:r>
              <a:rPr lang="ru-RU" sz="1400" dirty="0"/>
              <a:t>. Дочка шинкаря так </a:t>
            </a:r>
            <a:r>
              <a:rPr lang="ru-RU" sz="1400" dirty="0" err="1"/>
              <a:t>розхвилювалася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радості</a:t>
            </a:r>
            <a:r>
              <a:rPr lang="ru-RU" sz="1400" dirty="0"/>
              <a:t> </a:t>
            </a:r>
            <a:r>
              <a:rPr lang="ru-RU" sz="1400" dirty="0" err="1"/>
              <a:t>переплутала</a:t>
            </a:r>
            <a:r>
              <a:rPr lang="ru-RU" sz="1400" dirty="0"/>
              <a:t> </a:t>
            </a:r>
            <a:r>
              <a:rPr lang="ru-RU" sz="1400" dirty="0" err="1"/>
              <a:t>келихи</a:t>
            </a:r>
            <a:r>
              <a:rPr lang="ru-RU" sz="1400" dirty="0"/>
              <a:t> і </a:t>
            </a:r>
            <a:r>
              <a:rPr lang="ru-RU" sz="1400" dirty="0" err="1"/>
              <a:t>намішала</a:t>
            </a:r>
            <a:r>
              <a:rPr lang="ru-RU" sz="1400" dirty="0"/>
              <a:t> абсолютно </a:t>
            </a:r>
            <a:r>
              <a:rPr lang="ru-RU" sz="1400" dirty="0" err="1"/>
              <a:t>незрозуміле</a:t>
            </a:r>
            <a:r>
              <a:rPr lang="ru-RU" sz="1400" dirty="0"/>
              <a:t> </a:t>
            </a:r>
            <a:r>
              <a:rPr lang="ru-RU" sz="1400" dirty="0" err="1"/>
              <a:t>місиво</a:t>
            </a:r>
            <a:r>
              <a:rPr lang="ru-RU" sz="1400" dirty="0"/>
              <a:t> з </a:t>
            </a:r>
            <a:r>
              <a:rPr lang="ru-RU" sz="1400" dirty="0" err="1"/>
              <a:t>напоїв</a:t>
            </a:r>
            <a:r>
              <a:rPr lang="ru-RU" sz="1400" dirty="0"/>
              <a:t>. Коли </a:t>
            </a:r>
            <a:r>
              <a:rPr lang="ru-RU" sz="1400" dirty="0" err="1"/>
              <a:t>господар</a:t>
            </a:r>
            <a:r>
              <a:rPr lang="ru-RU" sz="1400" dirty="0"/>
              <a:t> </a:t>
            </a:r>
            <a:r>
              <a:rPr lang="ru-RU" sz="1400" dirty="0" err="1"/>
              <a:t>таверни</a:t>
            </a:r>
            <a:r>
              <a:rPr lang="ru-RU" sz="1400" dirty="0"/>
              <a:t>, </a:t>
            </a:r>
            <a:r>
              <a:rPr lang="ru-RU" sz="1400" dirty="0" err="1"/>
              <a:t>обрадуваний</a:t>
            </a:r>
            <a:r>
              <a:rPr lang="ru-RU" sz="1400" dirty="0"/>
              <a:t> </a:t>
            </a:r>
            <a:r>
              <a:rPr lang="ru-RU" sz="1400" dirty="0" err="1"/>
              <a:t>поверненням</a:t>
            </a:r>
            <a:r>
              <a:rPr lang="ru-RU" sz="1400" dirty="0"/>
              <a:t> </a:t>
            </a:r>
            <a:r>
              <a:rPr lang="ru-RU" sz="1400" dirty="0" err="1"/>
              <a:t>свого</a:t>
            </a:r>
            <a:r>
              <a:rPr lang="ru-RU" sz="1400" dirty="0"/>
              <a:t> </a:t>
            </a:r>
            <a:r>
              <a:rPr lang="ru-RU" sz="1400" dirty="0" err="1"/>
              <a:t>півня-чемпіона</a:t>
            </a:r>
            <a:r>
              <a:rPr lang="ru-RU" sz="1400" dirty="0"/>
              <a:t> і </a:t>
            </a:r>
            <a:r>
              <a:rPr lang="ru-RU" sz="1400" dirty="0" err="1"/>
              <a:t>внутрішньо</a:t>
            </a:r>
            <a:r>
              <a:rPr lang="ru-RU" sz="1400" dirty="0"/>
              <a:t> </a:t>
            </a:r>
            <a:r>
              <a:rPr lang="ru-RU" sz="1400" dirty="0" err="1"/>
              <a:t>вже</a:t>
            </a:r>
            <a:r>
              <a:rPr lang="ru-RU" sz="1400" dirty="0"/>
              <a:t> </a:t>
            </a:r>
            <a:r>
              <a:rPr lang="ru-RU" sz="1400" dirty="0" err="1"/>
              <a:t>змирився</a:t>
            </a:r>
            <a:r>
              <a:rPr lang="ru-RU" sz="1400" dirty="0"/>
              <a:t> з хай і </a:t>
            </a:r>
            <a:r>
              <a:rPr lang="ru-RU" sz="1400" dirty="0" err="1"/>
              <a:t>небагатій</a:t>
            </a:r>
            <a:r>
              <a:rPr lang="ru-RU" sz="1400" dirty="0"/>
              <a:t>, але </a:t>
            </a:r>
            <a:r>
              <a:rPr lang="ru-RU" sz="1400" dirty="0" err="1"/>
              <a:t>добровільної</a:t>
            </a:r>
            <a:r>
              <a:rPr lang="ru-RU" sz="1400" dirty="0"/>
              <a:t> </a:t>
            </a:r>
            <a:r>
              <a:rPr lang="ru-RU" sz="1400" dirty="0" err="1"/>
              <a:t>весіллям</a:t>
            </a:r>
            <a:r>
              <a:rPr lang="ru-RU" sz="1400" dirty="0"/>
              <a:t> </a:t>
            </a:r>
            <a:r>
              <a:rPr lang="ru-RU" sz="1400" dirty="0" err="1"/>
              <a:t>оголосив</a:t>
            </a:r>
            <a:r>
              <a:rPr lang="ru-RU" sz="1400" dirty="0"/>
              <a:t> </a:t>
            </a:r>
            <a:r>
              <a:rPr lang="ru-RU" sz="1400" dirty="0" err="1"/>
              <a:t>безкоштовний</a:t>
            </a:r>
            <a:r>
              <a:rPr lang="ru-RU" sz="1400" dirty="0"/>
              <a:t> </a:t>
            </a:r>
            <a:r>
              <a:rPr lang="ru-RU" sz="1400" dirty="0" err="1"/>
              <a:t>келих</a:t>
            </a:r>
            <a:r>
              <a:rPr lang="ru-RU" sz="1400" dirty="0"/>
              <a:t> для </a:t>
            </a:r>
            <a:r>
              <a:rPr lang="ru-RU" sz="1400" dirty="0" err="1"/>
              <a:t>всіх</a:t>
            </a:r>
            <a:r>
              <a:rPr lang="ru-RU" sz="1400" dirty="0"/>
              <a:t> </a:t>
            </a:r>
            <a:r>
              <a:rPr lang="ru-RU" sz="1400" dirty="0" err="1"/>
              <a:t>присутніх</a:t>
            </a:r>
            <a:r>
              <a:rPr lang="ru-RU" sz="1400" dirty="0"/>
              <a:t> і тост «За </a:t>
            </a:r>
            <a:r>
              <a:rPr lang="ru-RU" sz="1400" dirty="0" err="1"/>
              <a:t>півнячий</a:t>
            </a:r>
            <a:r>
              <a:rPr lang="ru-RU" sz="1400" dirty="0"/>
              <a:t> </a:t>
            </a:r>
            <a:r>
              <a:rPr lang="ru-RU" sz="1400" dirty="0" err="1"/>
              <a:t>хвіст</a:t>
            </a:r>
            <a:r>
              <a:rPr lang="ru-RU" sz="1400" dirty="0"/>
              <a:t>!", </a:t>
            </a:r>
            <a:r>
              <a:rPr lang="ru-RU" sz="1400" dirty="0" err="1"/>
              <a:t>Виявилося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розлите</a:t>
            </a:r>
            <a:r>
              <a:rPr lang="ru-RU" sz="1400" dirty="0"/>
              <a:t> </a:t>
            </a:r>
            <a:r>
              <a:rPr lang="ru-RU" sz="1400" dirty="0" err="1"/>
              <a:t>дівчиною</a:t>
            </a:r>
            <a:r>
              <a:rPr lang="ru-RU" sz="1400" dirty="0"/>
              <a:t> по </a:t>
            </a:r>
            <a:r>
              <a:rPr lang="ru-RU" sz="1400" dirty="0" err="1"/>
              <a:t>келихах</a:t>
            </a:r>
            <a:r>
              <a:rPr lang="ru-RU" sz="1400" dirty="0"/>
              <a:t> «</a:t>
            </a:r>
            <a:r>
              <a:rPr lang="ru-RU" sz="1400" dirty="0" err="1"/>
              <a:t>місиво</a:t>
            </a:r>
            <a:r>
              <a:rPr lang="ru-RU" sz="1400" dirty="0"/>
              <a:t>» </a:t>
            </a:r>
            <a:r>
              <a:rPr lang="ru-RU" sz="1400" dirty="0" err="1"/>
              <a:t>напоїв</a:t>
            </a:r>
            <a:r>
              <a:rPr lang="ru-RU" sz="1400" dirty="0"/>
              <a:t> не так </a:t>
            </a:r>
            <a:r>
              <a:rPr lang="ru-RU" sz="1400" dirty="0" err="1"/>
              <a:t>вже</a:t>
            </a:r>
            <a:r>
              <a:rPr lang="ru-RU" sz="1400" dirty="0"/>
              <a:t> й погано. </a:t>
            </a:r>
            <a:r>
              <a:rPr lang="ru-RU" sz="1400" dirty="0" err="1"/>
              <a:t>Напій</a:t>
            </a:r>
            <a:r>
              <a:rPr lang="ru-RU" sz="1400" dirty="0"/>
              <a:t> тут же </a:t>
            </a:r>
            <a:r>
              <a:rPr lang="ru-RU" sz="1400" dirty="0" err="1"/>
              <a:t>охрестили</a:t>
            </a:r>
            <a:r>
              <a:rPr lang="ru-RU" sz="1400" dirty="0"/>
              <a:t> «</a:t>
            </a:r>
            <a:r>
              <a:rPr lang="ru-RU" sz="1400" dirty="0" err="1"/>
              <a:t>півнячий</a:t>
            </a:r>
            <a:r>
              <a:rPr lang="ru-RU" sz="1400" dirty="0"/>
              <a:t> </a:t>
            </a:r>
            <a:r>
              <a:rPr lang="ru-RU" sz="1400" dirty="0" err="1"/>
              <a:t>хвіст</a:t>
            </a:r>
            <a:r>
              <a:rPr lang="ru-RU" sz="1400" dirty="0"/>
              <a:t>», </a:t>
            </a:r>
            <a:r>
              <a:rPr lang="ru-RU" sz="1400" dirty="0" err="1"/>
              <a:t>що</a:t>
            </a:r>
            <a:r>
              <a:rPr lang="ru-RU" sz="1400" dirty="0"/>
              <a:t> в </a:t>
            </a:r>
            <a:r>
              <a:rPr lang="ru-RU" sz="1400" dirty="0" err="1"/>
              <a:t>англійській</a:t>
            </a:r>
            <a:r>
              <a:rPr lang="ru-RU" sz="1400" dirty="0"/>
              <a:t> </a:t>
            </a:r>
            <a:r>
              <a:rPr lang="ru-RU" sz="1400" dirty="0" err="1"/>
              <a:t>транскрипції</a:t>
            </a:r>
            <a:r>
              <a:rPr lang="ru-RU" sz="1400" dirty="0"/>
              <a:t> </a:t>
            </a:r>
            <a:r>
              <a:rPr lang="ru-RU" sz="1400" dirty="0" err="1"/>
              <a:t>звучить</a:t>
            </a:r>
            <a:r>
              <a:rPr lang="ru-RU" sz="1400" dirty="0"/>
              <a:t> </a:t>
            </a:r>
            <a:r>
              <a:rPr lang="ru-RU" sz="1400" dirty="0" err="1"/>
              <a:t>приблизно</a:t>
            </a:r>
            <a:r>
              <a:rPr lang="ru-RU" sz="1400" dirty="0"/>
              <a:t> як «кок-</a:t>
            </a:r>
            <a:r>
              <a:rPr lang="ru-RU" sz="1400" dirty="0" err="1"/>
              <a:t>тейл</a:t>
            </a:r>
            <a:r>
              <a:rPr lang="ru-RU" sz="1400" dirty="0"/>
              <a:t>». </a:t>
            </a:r>
            <a:br>
              <a:rPr lang="ru-RU" sz="1400" dirty="0"/>
            </a:br>
            <a:endParaRPr lang="ru-RU" sz="1400" dirty="0"/>
          </a:p>
        </p:txBody>
      </p:sp>
      <p:pic>
        <p:nvPicPr>
          <p:cNvPr id="3074" name="Picture 2" descr="https://im-tub-ap-ru.yandex.net/pic/0a55dbc992584037dae4fc634ecf00c5/images.vfl.ru/ii/1406227045/98f30c2a/5795076_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3" t="8043" r="21140"/>
          <a:stretch/>
        </p:blipFill>
        <p:spPr bwMode="auto">
          <a:xfrm>
            <a:off x="177091" y="1052736"/>
            <a:ext cx="3450081" cy="54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288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0" y="404664"/>
            <a:ext cx="4413176" cy="5832648"/>
          </a:xfrm>
        </p:spPr>
        <p:txBody>
          <a:bodyPr>
            <a:normAutofit/>
          </a:bodyPr>
          <a:lstStyle/>
          <a:p>
            <a:r>
              <a:rPr lang="ru-RU" dirty="0" err="1"/>
              <a:t>Існує</a:t>
            </a:r>
            <a:r>
              <a:rPr lang="ru-RU" dirty="0"/>
              <a:t> і </a:t>
            </a:r>
            <a:r>
              <a:rPr lang="ru-RU" dirty="0" err="1"/>
              <a:t>інша</a:t>
            </a:r>
            <a:r>
              <a:rPr lang="ru-RU" dirty="0"/>
              <a:t> </a:t>
            </a:r>
            <a:r>
              <a:rPr lang="ru-RU" dirty="0" err="1"/>
              <a:t>історія</a:t>
            </a:r>
            <a:r>
              <a:rPr lang="ru-RU" dirty="0"/>
              <a:t>, яка </a:t>
            </a:r>
            <a:r>
              <a:rPr lang="ru-RU" dirty="0" err="1"/>
              <a:t>стверджує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ніби</a:t>
            </a:r>
            <a:r>
              <a:rPr lang="ru-RU" dirty="0"/>
              <a:t>-то </a:t>
            </a:r>
            <a:r>
              <a:rPr lang="ru-RU" dirty="0" err="1"/>
              <a:t>винороби-французи</a:t>
            </a:r>
            <a:r>
              <a:rPr lang="ru-RU" dirty="0"/>
              <a:t> </a:t>
            </a:r>
            <a:r>
              <a:rPr lang="ru-RU" dirty="0" err="1"/>
              <a:t>провінції</a:t>
            </a:r>
            <a:r>
              <a:rPr lang="ru-RU" dirty="0"/>
              <a:t> </a:t>
            </a:r>
            <a:r>
              <a:rPr lang="ru-RU" dirty="0" err="1"/>
              <a:t>Шаранте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до 15 </a:t>
            </a:r>
            <a:r>
              <a:rPr lang="ru-RU" dirty="0" err="1"/>
              <a:t>століття</a:t>
            </a:r>
            <a:r>
              <a:rPr lang="ru-RU" dirty="0"/>
              <a:t> </a:t>
            </a:r>
            <a:r>
              <a:rPr lang="ru-RU" dirty="0" err="1"/>
              <a:t>навчилися</a:t>
            </a:r>
            <a:r>
              <a:rPr lang="ru-RU" dirty="0"/>
              <a:t> </a:t>
            </a:r>
            <a:r>
              <a:rPr lang="ru-RU" dirty="0" err="1"/>
              <a:t>по-своєму</a:t>
            </a:r>
            <a:r>
              <a:rPr lang="ru-RU" dirty="0"/>
              <a:t> </a:t>
            </a:r>
            <a:r>
              <a:rPr lang="ru-RU" dirty="0" err="1"/>
              <a:t>халтурити</a:t>
            </a:r>
            <a:r>
              <a:rPr lang="ru-RU" dirty="0"/>
              <a:t>: </a:t>
            </a:r>
            <a:r>
              <a:rPr lang="ru-RU" dirty="0" err="1"/>
              <a:t>змішувати</a:t>
            </a:r>
            <a:r>
              <a:rPr lang="ru-RU" dirty="0"/>
              <a:t> </a:t>
            </a:r>
            <a:r>
              <a:rPr lang="ru-RU" dirty="0" err="1"/>
              <a:t>дорогі</a:t>
            </a:r>
            <a:r>
              <a:rPr lang="ru-RU" dirty="0"/>
              <a:t> і </a:t>
            </a:r>
            <a:r>
              <a:rPr lang="ru-RU" dirty="0" err="1"/>
              <a:t>дешеві</a:t>
            </a:r>
            <a:r>
              <a:rPr lang="ru-RU" dirty="0"/>
              <a:t> </a:t>
            </a:r>
            <a:r>
              <a:rPr lang="ru-RU" dirty="0" err="1">
                <a:hlinkClick r:id="rId2" action="ppaction://hlinkfile" tooltip="Виноград"/>
              </a:rPr>
              <a:t>виноградні</a:t>
            </a:r>
            <a:r>
              <a:rPr lang="ru-RU" dirty="0"/>
              <a:t> </a:t>
            </a:r>
            <a:r>
              <a:rPr lang="ru-RU" dirty="0" err="1"/>
              <a:t>провини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при </a:t>
            </a:r>
            <a:r>
              <a:rPr lang="ru-RU" dirty="0" err="1"/>
              <a:t>мінімальному</a:t>
            </a:r>
            <a:r>
              <a:rPr lang="ru-RU" dirty="0"/>
              <a:t> </a:t>
            </a:r>
            <a:r>
              <a:rPr lang="ru-RU" dirty="0" err="1"/>
              <a:t>погіршенні</a:t>
            </a:r>
            <a:r>
              <a:rPr lang="ru-RU" dirty="0"/>
              <a:t> смаку,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і </a:t>
            </a:r>
            <a:r>
              <a:rPr lang="ru-RU" dirty="0" err="1"/>
              <a:t>об'єм</a:t>
            </a:r>
            <a:r>
              <a:rPr lang="ru-RU" dirty="0"/>
              <a:t> </a:t>
            </a:r>
            <a:r>
              <a:rPr lang="ru-RU" dirty="0" err="1"/>
              <a:t>підсумкового</a:t>
            </a:r>
            <a:r>
              <a:rPr lang="ru-RU" dirty="0"/>
              <a:t> напою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збільшувався</a:t>
            </a:r>
            <a:r>
              <a:rPr lang="ru-RU" dirty="0"/>
              <a:t>. У </a:t>
            </a:r>
            <a:r>
              <a:rPr lang="ru-RU" dirty="0" err="1"/>
              <a:t>легальний</a:t>
            </a:r>
            <a:r>
              <a:rPr lang="ru-RU" dirty="0"/>
              <a:t> продаж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змішані</a:t>
            </a:r>
            <a:r>
              <a:rPr lang="ru-RU" dirty="0"/>
              <a:t> вина </a:t>
            </a:r>
            <a:r>
              <a:rPr lang="ru-RU" dirty="0" err="1"/>
              <a:t>йшли</a:t>
            </a:r>
            <a:r>
              <a:rPr lang="ru-RU" dirty="0"/>
              <a:t> </a:t>
            </a:r>
            <a:r>
              <a:rPr lang="ru-RU" dirty="0" err="1"/>
              <a:t>дешевше</a:t>
            </a:r>
            <a:r>
              <a:rPr lang="ru-RU" dirty="0"/>
              <a:t> і з </a:t>
            </a:r>
            <a:r>
              <a:rPr lang="ru-RU" dirty="0" err="1"/>
              <a:t>позначкою</a:t>
            </a:r>
            <a:r>
              <a:rPr lang="ru-RU" dirty="0"/>
              <a:t> </a:t>
            </a:r>
            <a:r>
              <a:rPr lang="en-US" dirty="0" err="1"/>
              <a:t>coque-telque</a:t>
            </a:r>
            <a:r>
              <a:rPr lang="en-US" dirty="0"/>
              <a:t> [</a:t>
            </a:r>
            <a:r>
              <a:rPr lang="ru-RU" dirty="0" err="1"/>
              <a:t>кокь</a:t>
            </a:r>
            <a:r>
              <a:rPr lang="ru-RU" dirty="0"/>
              <a:t>-е-</a:t>
            </a:r>
            <a:r>
              <a:rPr lang="ru-RU" dirty="0" err="1"/>
              <a:t>тельк</a:t>
            </a:r>
            <a:r>
              <a:rPr lang="ru-RU" dirty="0"/>
              <a:t>]. </a:t>
            </a:r>
            <a:br>
              <a:rPr lang="ru-RU" dirty="0"/>
            </a:br>
            <a:r>
              <a:rPr lang="ru-RU" dirty="0"/>
              <a:t>У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колонізації</a:t>
            </a:r>
            <a:r>
              <a:rPr lang="ru-RU" dirty="0"/>
              <a:t> </a:t>
            </a:r>
            <a:r>
              <a:rPr lang="ru-RU" dirty="0" err="1"/>
              <a:t>американського</a:t>
            </a:r>
            <a:r>
              <a:rPr lang="ru-RU" dirty="0"/>
              <a:t> континенту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напої</a:t>
            </a:r>
            <a:r>
              <a:rPr lang="ru-RU" dirty="0"/>
              <a:t> проникли до Америки. Чутка </a:t>
            </a:r>
            <a:r>
              <a:rPr lang="ru-RU" dirty="0" err="1"/>
              <a:t>пов'язала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імпорт</a:t>
            </a:r>
            <a:r>
              <a:rPr lang="ru-RU" dirty="0"/>
              <a:t> з </a:t>
            </a:r>
            <a:r>
              <a:rPr lang="ru-RU" dirty="0" err="1"/>
              <a:t>ім'ям</a:t>
            </a:r>
            <a:r>
              <a:rPr lang="ru-RU" dirty="0"/>
              <a:t> генерала </a:t>
            </a:r>
            <a:r>
              <a:rPr lang="ru-RU" dirty="0" err="1"/>
              <a:t>Лафаетта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ніби</a:t>
            </a:r>
            <a:r>
              <a:rPr lang="ru-RU" dirty="0"/>
              <a:t>-то в 1777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dirty="0" err="1"/>
              <a:t>злегка</a:t>
            </a:r>
            <a:r>
              <a:rPr lang="ru-RU" dirty="0"/>
              <a:t> </a:t>
            </a:r>
            <a:r>
              <a:rPr lang="ru-RU" dirty="0" err="1"/>
              <a:t>заощадив</a:t>
            </a:r>
            <a:r>
              <a:rPr lang="ru-RU" dirty="0"/>
              <a:t>, </a:t>
            </a:r>
            <a:r>
              <a:rPr lang="ru-RU" dirty="0" err="1"/>
              <a:t>купуючи</a:t>
            </a:r>
            <a:r>
              <a:rPr lang="ru-RU" dirty="0"/>
              <a:t> </a:t>
            </a:r>
            <a:r>
              <a:rPr lang="ru-RU" dirty="0" err="1"/>
              <a:t>значну</a:t>
            </a:r>
            <a:r>
              <a:rPr lang="ru-RU" dirty="0"/>
              <a:t> </a:t>
            </a:r>
            <a:r>
              <a:rPr lang="ru-RU" dirty="0" err="1"/>
              <a:t>партію</a:t>
            </a:r>
            <a:r>
              <a:rPr lang="ru-RU" dirty="0"/>
              <a:t> «вин </a:t>
            </a:r>
            <a:r>
              <a:rPr lang="ru-RU" dirty="0" err="1"/>
              <a:t>батьківщини</a:t>
            </a:r>
            <a:r>
              <a:rPr lang="ru-RU" dirty="0"/>
              <a:t>» для </a:t>
            </a:r>
            <a:r>
              <a:rPr lang="ru-RU" dirty="0" err="1"/>
              <a:t>солдатів</a:t>
            </a:r>
            <a:r>
              <a:rPr lang="ru-RU" dirty="0"/>
              <a:t> і </a:t>
            </a:r>
            <a:r>
              <a:rPr lang="ru-RU" dirty="0" err="1"/>
              <a:t>офіцерів</a:t>
            </a:r>
            <a:r>
              <a:rPr lang="ru-RU" dirty="0"/>
              <a:t> в </a:t>
            </a:r>
            <a:r>
              <a:rPr lang="ru-RU" dirty="0" err="1"/>
              <a:t>колоніях</a:t>
            </a:r>
            <a:r>
              <a:rPr lang="ru-RU" dirty="0"/>
              <a:t> Нового </a:t>
            </a:r>
            <a:r>
              <a:rPr lang="ru-RU" dirty="0" err="1"/>
              <a:t>Світу</a:t>
            </a:r>
            <a:r>
              <a:rPr lang="ru-RU" dirty="0"/>
              <a:t>. Там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почали </a:t>
            </a:r>
            <a:r>
              <a:rPr lang="ru-RU" dirty="0" err="1"/>
              <a:t>розбавляти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місцеві</a:t>
            </a:r>
            <a:r>
              <a:rPr lang="ru-RU" dirty="0"/>
              <a:t> </a:t>
            </a:r>
            <a:r>
              <a:rPr lang="ru-RU" dirty="0" err="1"/>
              <a:t>бармени</a:t>
            </a:r>
            <a:r>
              <a:rPr lang="ru-RU" dirty="0"/>
              <a:t> і </a:t>
            </a:r>
            <a:r>
              <a:rPr lang="ru-RU" dirty="0" err="1"/>
              <a:t>власники</a:t>
            </a:r>
            <a:r>
              <a:rPr lang="ru-RU" dirty="0"/>
              <a:t> таверн,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перетворило</a:t>
            </a:r>
            <a:r>
              <a:rPr lang="ru-RU" dirty="0"/>
              <a:t> </a:t>
            </a:r>
            <a:r>
              <a:rPr lang="ru-RU" dirty="0" err="1"/>
              <a:t>напої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зовсім</a:t>
            </a:r>
            <a:r>
              <a:rPr lang="ru-RU" dirty="0"/>
              <a:t> в </a:t>
            </a:r>
            <a:r>
              <a:rPr lang="ru-RU" dirty="0" err="1"/>
              <a:t>неабияке</a:t>
            </a:r>
            <a:r>
              <a:rPr lang="ru-RU" dirty="0"/>
              <a:t> </a:t>
            </a:r>
            <a:r>
              <a:rPr lang="ru-RU" dirty="0" err="1"/>
              <a:t>пійло</a:t>
            </a:r>
            <a:r>
              <a:rPr lang="ru-RU" dirty="0"/>
              <a:t> і </a:t>
            </a:r>
            <a:r>
              <a:rPr lang="ru-RU" dirty="0" err="1"/>
              <a:t>спровокувало</a:t>
            </a:r>
            <a:r>
              <a:rPr lang="ru-RU" dirty="0"/>
              <a:t> </a:t>
            </a:r>
            <a:r>
              <a:rPr lang="ru-RU" dirty="0" err="1"/>
              <a:t>загальне</a:t>
            </a:r>
            <a:r>
              <a:rPr lang="ru-RU" dirty="0"/>
              <a:t> </a:t>
            </a:r>
            <a:r>
              <a:rPr lang="ru-RU" dirty="0" err="1"/>
              <a:t>назву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  <p:pic>
        <p:nvPicPr>
          <p:cNvPr id="4098" name="Picture 2" descr="https://im-tub-ap-ru.yandex.net/pic/516dc7452b69b9354c01059aab6b8cbc/40.media.tumblr.com/c011198d9f5ddf7285b45b3365dcbb45/tumblr_mqz3qjVmzO1qg205no1_128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8708" r="7708" b="2371"/>
          <a:stretch/>
        </p:blipFill>
        <p:spPr bwMode="auto">
          <a:xfrm>
            <a:off x="539552" y="404664"/>
            <a:ext cx="3722915" cy="57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886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95936" y="548680"/>
            <a:ext cx="4978896" cy="5832648"/>
          </a:xfrm>
        </p:spPr>
        <p:txBody>
          <a:bodyPr>
            <a:noAutofit/>
          </a:bodyPr>
          <a:lstStyle/>
          <a:p>
            <a:r>
              <a:rPr lang="ru-RU" sz="1600" dirty="0"/>
              <a:t>На тему «</a:t>
            </a:r>
            <a:r>
              <a:rPr lang="ru-RU" sz="1600" dirty="0" err="1"/>
              <a:t>пійла</a:t>
            </a:r>
            <a:r>
              <a:rPr lang="ru-RU" sz="1600" dirty="0"/>
              <a:t>» і </a:t>
            </a:r>
            <a:r>
              <a:rPr lang="ru-RU" sz="1600" dirty="0" err="1"/>
              <a:t>розбавлення</a:t>
            </a:r>
            <a:r>
              <a:rPr lang="ru-RU" sz="1600" dirty="0"/>
              <a:t> є </a:t>
            </a:r>
            <a:r>
              <a:rPr lang="ru-RU" sz="1600" dirty="0" err="1"/>
              <a:t>ще</a:t>
            </a:r>
            <a:r>
              <a:rPr lang="ru-RU" sz="1600" dirty="0"/>
              <a:t> одна </a:t>
            </a:r>
            <a:r>
              <a:rPr lang="ru-RU" sz="1600" dirty="0" err="1"/>
              <a:t>версія</a:t>
            </a:r>
            <a:r>
              <a:rPr lang="ru-RU" sz="1600" dirty="0"/>
              <a:t>, яка </a:t>
            </a:r>
            <a:r>
              <a:rPr lang="ru-RU" sz="1600" dirty="0" err="1"/>
              <a:t>стверджує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ніби</a:t>
            </a:r>
            <a:r>
              <a:rPr lang="ru-RU" sz="1600" dirty="0"/>
              <a:t>-то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ті</a:t>
            </a:r>
            <a:r>
              <a:rPr lang="ru-RU" sz="1600" dirty="0"/>
              <a:t> ж </a:t>
            </a:r>
            <a:r>
              <a:rPr lang="ru-RU" sz="1600" dirty="0" err="1"/>
              <a:t>любителі</a:t>
            </a:r>
            <a:r>
              <a:rPr lang="ru-RU" sz="1600" dirty="0"/>
              <a:t> </a:t>
            </a:r>
            <a:r>
              <a:rPr lang="ru-RU" sz="1600" dirty="0" err="1"/>
              <a:t>півнячих</a:t>
            </a:r>
            <a:r>
              <a:rPr lang="ru-RU" sz="1600" dirty="0"/>
              <a:t> </a:t>
            </a:r>
            <a:r>
              <a:rPr lang="ru-RU" sz="1600" dirty="0" err="1"/>
              <a:t>боїв</a:t>
            </a:r>
            <a:r>
              <a:rPr lang="ru-RU" sz="1600" dirty="0"/>
              <a:t> </a:t>
            </a:r>
            <a:r>
              <a:rPr lang="ru-RU" sz="1600" dirty="0" err="1"/>
              <a:t>манірної</a:t>
            </a:r>
            <a:r>
              <a:rPr lang="ru-RU" sz="1600" dirty="0"/>
              <a:t> </a:t>
            </a:r>
            <a:r>
              <a:rPr lang="ru-RU" sz="1600" dirty="0" err="1"/>
              <a:t>Англії</a:t>
            </a:r>
            <a:r>
              <a:rPr lang="ru-RU" sz="1600" dirty="0"/>
              <a:t> і Нового </a:t>
            </a:r>
            <a:r>
              <a:rPr lang="ru-RU" sz="1600" dirty="0" err="1"/>
              <a:t>Світла</a:t>
            </a:r>
            <a:r>
              <a:rPr lang="ru-RU" sz="1600" dirty="0"/>
              <a:t> перед початком </a:t>
            </a:r>
            <a:r>
              <a:rPr lang="ru-RU" sz="1600" dirty="0" err="1"/>
              <a:t>сутичок</a:t>
            </a:r>
            <a:r>
              <a:rPr lang="ru-RU" sz="1600" dirty="0"/>
              <a:t> </a:t>
            </a:r>
            <a:r>
              <a:rPr lang="ru-RU" sz="1600" dirty="0" err="1"/>
              <a:t>винайшли</a:t>
            </a:r>
            <a:r>
              <a:rPr lang="ru-RU" sz="1600" dirty="0"/>
              <a:t> </a:t>
            </a:r>
            <a:r>
              <a:rPr lang="ru-RU" sz="1600" dirty="0" err="1"/>
              <a:t>новий</a:t>
            </a:r>
            <a:r>
              <a:rPr lang="ru-RU" sz="1600" dirty="0"/>
              <a:t> </a:t>
            </a:r>
            <a:r>
              <a:rPr lang="ru-RU" sz="1600" dirty="0" err="1"/>
              <a:t>спосіб</a:t>
            </a:r>
            <a:r>
              <a:rPr lang="ru-RU" sz="1600" dirty="0"/>
              <a:t> «</a:t>
            </a:r>
            <a:r>
              <a:rPr lang="ru-RU" sz="1600" dirty="0" err="1"/>
              <a:t>раззадоріванія</a:t>
            </a:r>
            <a:r>
              <a:rPr lang="ru-RU" sz="1600" dirty="0"/>
              <a:t>» </a:t>
            </a:r>
            <a:r>
              <a:rPr lang="ru-RU" sz="1600" dirty="0" err="1"/>
              <a:t>півнів</a:t>
            </a:r>
            <a:r>
              <a:rPr lang="ru-RU" sz="1600" dirty="0"/>
              <a:t>. </a:t>
            </a:r>
            <a:r>
              <a:rPr lang="ru-RU" sz="1600" dirty="0" err="1"/>
              <a:t>Бідних</a:t>
            </a:r>
            <a:r>
              <a:rPr lang="ru-RU" sz="1600" dirty="0"/>
              <a:t> </a:t>
            </a:r>
            <a:r>
              <a:rPr lang="ru-RU" sz="1600" dirty="0" err="1"/>
              <a:t>птахів</a:t>
            </a:r>
            <a:r>
              <a:rPr lang="ru-RU" sz="1600" dirty="0"/>
              <a:t> </a:t>
            </a:r>
            <a:r>
              <a:rPr lang="ru-RU" sz="1600" dirty="0" err="1"/>
              <a:t>годували</a:t>
            </a:r>
            <a:r>
              <a:rPr lang="ru-RU" sz="1600" dirty="0"/>
              <a:t> </a:t>
            </a:r>
            <a:r>
              <a:rPr lang="ru-RU" sz="1600" dirty="0" err="1"/>
              <a:t>неймовірною</a:t>
            </a:r>
            <a:r>
              <a:rPr lang="ru-RU" sz="1600" dirty="0"/>
              <a:t> </a:t>
            </a:r>
            <a:r>
              <a:rPr lang="ru-RU" sz="1600" dirty="0" err="1"/>
              <a:t>сумішшю</a:t>
            </a:r>
            <a:r>
              <a:rPr lang="ru-RU" sz="1600" dirty="0"/>
              <a:t> зерна, </a:t>
            </a:r>
            <a:r>
              <a:rPr lang="ru-RU" sz="1600" dirty="0" err="1"/>
              <a:t>замоченою</a:t>
            </a:r>
            <a:r>
              <a:rPr lang="ru-RU" sz="1600" dirty="0"/>
              <a:t> в </a:t>
            </a:r>
            <a:r>
              <a:rPr lang="ru-RU" sz="1600" dirty="0" err="1"/>
              <a:t>коктейлі</a:t>
            </a:r>
            <a:r>
              <a:rPr lang="ru-RU" sz="1600" dirty="0"/>
              <a:t> кислого вина і </a:t>
            </a:r>
            <a:r>
              <a:rPr lang="ru-RU" sz="1600" dirty="0" err="1"/>
              <a:t>віскі</a:t>
            </a:r>
            <a:r>
              <a:rPr lang="ru-RU" sz="1600" dirty="0"/>
              <a:t> (не пробуйте </a:t>
            </a:r>
            <a:r>
              <a:rPr lang="ru-RU" sz="1600" dirty="0" err="1"/>
              <a:t>повторити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самі</a:t>
            </a:r>
            <a:r>
              <a:rPr lang="ru-RU" sz="1600" dirty="0"/>
              <a:t>!).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такої</a:t>
            </a:r>
            <a:r>
              <a:rPr lang="ru-RU" sz="1600" dirty="0"/>
              <a:t> </a:t>
            </a:r>
            <a:r>
              <a:rPr lang="ru-RU" sz="1600" dirty="0" err="1"/>
              <a:t>випивки</a:t>
            </a:r>
            <a:r>
              <a:rPr lang="ru-RU" sz="1600" dirty="0"/>
              <a:t>, </a:t>
            </a:r>
            <a:r>
              <a:rPr lang="ru-RU" sz="1600" dirty="0" err="1"/>
              <a:t>півні</a:t>
            </a:r>
            <a:r>
              <a:rPr lang="ru-RU" sz="1600" dirty="0"/>
              <a:t> ставали </a:t>
            </a:r>
            <a:r>
              <a:rPr lang="ru-RU" sz="1600" dirty="0" err="1"/>
              <a:t>страшніше</a:t>
            </a:r>
            <a:r>
              <a:rPr lang="ru-RU" sz="1600" dirty="0"/>
              <a:t> </a:t>
            </a:r>
            <a:r>
              <a:rPr lang="ru-RU" sz="1600" dirty="0" err="1"/>
              <a:t>кішок</a:t>
            </a:r>
            <a:r>
              <a:rPr lang="ru-RU" sz="1600" dirty="0"/>
              <a:t> </a:t>
            </a:r>
            <a:r>
              <a:rPr lang="ru-RU" sz="1600" dirty="0" err="1"/>
              <a:t>після</a:t>
            </a:r>
            <a:r>
              <a:rPr lang="ru-RU" sz="1600" dirty="0"/>
              <a:t> </a:t>
            </a:r>
            <a:r>
              <a:rPr lang="ru-RU" sz="1600" dirty="0" err="1"/>
              <a:t>валер'янки</a:t>
            </a:r>
            <a:r>
              <a:rPr lang="ru-RU" sz="1600" dirty="0"/>
              <a:t> і </a:t>
            </a:r>
            <a:r>
              <a:rPr lang="ru-RU" sz="1600" dirty="0" err="1"/>
              <a:t>кидалися</a:t>
            </a:r>
            <a:r>
              <a:rPr lang="ru-RU" sz="1600" dirty="0"/>
              <a:t> в </a:t>
            </a:r>
            <a:r>
              <a:rPr lang="ru-RU" sz="1600" dirty="0" err="1"/>
              <a:t>бій</a:t>
            </a:r>
            <a:r>
              <a:rPr lang="ru-RU" sz="1600" dirty="0"/>
              <a:t>, як </a:t>
            </a:r>
            <a:r>
              <a:rPr lang="ru-RU" sz="1600" dirty="0" err="1"/>
              <a:t>мовиться</a:t>
            </a:r>
            <a:r>
              <a:rPr lang="ru-RU" sz="1600" dirty="0"/>
              <a:t>, на все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рухається</a:t>
            </a:r>
            <a:r>
              <a:rPr lang="ru-RU" sz="1600" dirty="0"/>
              <a:t>. Народ,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сприймав</a:t>
            </a:r>
            <a:r>
              <a:rPr lang="ru-RU" sz="1600" dirty="0"/>
              <a:t> </a:t>
            </a:r>
            <a:r>
              <a:rPr lang="ru-RU" sz="1600" dirty="0" err="1"/>
              <a:t>півнячі</a:t>
            </a:r>
            <a:r>
              <a:rPr lang="ru-RU" sz="1600" dirty="0"/>
              <a:t> </a:t>
            </a:r>
            <a:r>
              <a:rPr lang="ru-RU" sz="1600" dirty="0" err="1"/>
              <a:t>бої</a:t>
            </a:r>
            <a:r>
              <a:rPr lang="ru-RU" sz="1600" dirty="0"/>
              <a:t> без правил, як </a:t>
            </a:r>
            <a:r>
              <a:rPr lang="ru-RU" sz="1600" dirty="0" err="1"/>
              <a:t>основну</a:t>
            </a:r>
            <a:r>
              <a:rPr lang="ru-RU" sz="1600" dirty="0"/>
              <a:t> і </a:t>
            </a:r>
            <a:r>
              <a:rPr lang="ru-RU" sz="1600" dirty="0" err="1"/>
              <a:t>демократичну</a:t>
            </a:r>
            <a:r>
              <a:rPr lang="ru-RU" sz="1600" dirty="0"/>
              <a:t> </a:t>
            </a:r>
            <a:r>
              <a:rPr lang="ru-RU" sz="1600" dirty="0" err="1"/>
              <a:t>розвагу</a:t>
            </a:r>
            <a:r>
              <a:rPr lang="ru-RU" sz="1600" dirty="0"/>
              <a:t> і </a:t>
            </a:r>
            <a:r>
              <a:rPr lang="ru-RU" sz="1600" dirty="0" err="1"/>
              <a:t>тоталізатор</a:t>
            </a:r>
            <a:r>
              <a:rPr lang="ru-RU" sz="1600" dirty="0"/>
              <a:t>, </a:t>
            </a:r>
            <a:r>
              <a:rPr lang="ru-RU" sz="1600" dirty="0" err="1"/>
              <a:t>компенсував</a:t>
            </a:r>
            <a:r>
              <a:rPr lang="ru-RU" sz="1600" dirty="0"/>
              <a:t> </a:t>
            </a:r>
            <a:r>
              <a:rPr lang="ru-RU" sz="1600" dirty="0" err="1"/>
              <a:t>неучасть</a:t>
            </a:r>
            <a:r>
              <a:rPr lang="ru-RU" sz="1600" dirty="0"/>
              <a:t> в ставках </a:t>
            </a:r>
            <a:r>
              <a:rPr lang="ru-RU" sz="1600" dirty="0" err="1"/>
              <a:t>дешевими</a:t>
            </a:r>
            <a:r>
              <a:rPr lang="ru-RU" sz="1600" dirty="0"/>
              <a:t> </a:t>
            </a:r>
            <a:r>
              <a:rPr lang="ru-RU" sz="1600" dirty="0" err="1"/>
              <a:t>міцними</a:t>
            </a:r>
            <a:r>
              <a:rPr lang="ru-RU" sz="1600" dirty="0"/>
              <a:t> напоями </a:t>
            </a:r>
            <a:r>
              <a:rPr lang="ru-RU" sz="1600" dirty="0" err="1"/>
              <a:t>приблизно</a:t>
            </a:r>
            <a:r>
              <a:rPr lang="ru-RU" sz="1600" dirty="0"/>
              <a:t> такого ж </a:t>
            </a:r>
            <a:r>
              <a:rPr lang="ru-RU" sz="1600" dirty="0" err="1"/>
              <a:t>жахливої</a:t>
            </a:r>
            <a:r>
              <a:rPr lang="ru-RU" sz="1600" dirty="0"/>
              <a:t> ​​</a:t>
            </a:r>
            <a:r>
              <a:rPr lang="ru-RU" sz="1600" dirty="0" err="1"/>
              <a:t>якості</a:t>
            </a:r>
            <a:r>
              <a:rPr lang="ru-RU" sz="1600" dirty="0"/>
              <a:t>. У той же час слово коктейль </a:t>
            </a:r>
            <a:r>
              <a:rPr lang="ru-RU" sz="1600" dirty="0" err="1"/>
              <a:t>увійшло</a:t>
            </a:r>
            <a:r>
              <a:rPr lang="ru-RU" sz="1600" dirty="0"/>
              <a:t> і в </a:t>
            </a:r>
            <a:r>
              <a:rPr lang="ru-RU" sz="1600" dirty="0" err="1"/>
              <a:t>аристократичний</a:t>
            </a:r>
            <a:r>
              <a:rPr lang="ru-RU" sz="1600" dirty="0"/>
              <a:t> </a:t>
            </a:r>
            <a:r>
              <a:rPr lang="ru-RU" sz="1600" dirty="0" err="1"/>
              <a:t>англійську</a:t>
            </a:r>
            <a:r>
              <a:rPr lang="ru-RU" sz="1600" dirty="0"/>
              <a:t> </a:t>
            </a:r>
            <a:r>
              <a:rPr lang="ru-RU" sz="1600" dirty="0" err="1"/>
              <a:t>мову</a:t>
            </a:r>
            <a:r>
              <a:rPr lang="ru-RU" sz="1600" dirty="0"/>
              <a:t> для </a:t>
            </a:r>
            <a:r>
              <a:rPr lang="ru-RU" sz="1600" dirty="0" err="1"/>
              <a:t>позначення</a:t>
            </a:r>
            <a:r>
              <a:rPr lang="ru-RU" sz="1600" dirty="0"/>
              <a:t> </a:t>
            </a:r>
            <a:r>
              <a:rPr lang="ru-RU" sz="1600" dirty="0" err="1"/>
              <a:t>нечістопородних</a:t>
            </a:r>
            <a:r>
              <a:rPr lang="ru-RU" sz="1600" dirty="0"/>
              <a:t> коней («кок-</a:t>
            </a:r>
            <a:r>
              <a:rPr lang="ru-RU" sz="1600" dirty="0" err="1"/>
              <a:t>тейлд</a:t>
            </a:r>
            <a:r>
              <a:rPr lang="ru-RU" sz="1600" dirty="0"/>
              <a:t>») на перегонах: </a:t>
            </a:r>
            <a:r>
              <a:rPr lang="ru-RU" sz="1600" dirty="0" err="1"/>
              <a:t>бачте</a:t>
            </a:r>
            <a:r>
              <a:rPr lang="ru-RU" sz="1600" dirty="0"/>
              <a:t>, «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хвости</a:t>
            </a:r>
            <a:r>
              <a:rPr lang="ru-RU" sz="1600" dirty="0"/>
              <a:t> </a:t>
            </a:r>
            <a:r>
              <a:rPr lang="ru-RU" sz="1600" dirty="0" err="1"/>
              <a:t>стирчали</a:t>
            </a:r>
            <a:r>
              <a:rPr lang="ru-RU" sz="1600" dirty="0"/>
              <a:t> </a:t>
            </a:r>
            <a:r>
              <a:rPr lang="ru-RU" sz="1600" dirty="0" err="1"/>
              <a:t>вгору</a:t>
            </a:r>
            <a:r>
              <a:rPr lang="ru-RU" sz="1600" dirty="0"/>
              <a:t>, </a:t>
            </a:r>
            <a:r>
              <a:rPr lang="ru-RU" sz="1600" dirty="0" err="1"/>
              <a:t>немов</a:t>
            </a:r>
            <a:r>
              <a:rPr lang="ru-RU" sz="1600" dirty="0"/>
              <a:t> </a:t>
            </a:r>
            <a:r>
              <a:rPr lang="ru-RU" sz="1600" dirty="0" err="1"/>
              <a:t>півнячі</a:t>
            </a:r>
            <a:r>
              <a:rPr lang="ru-RU" sz="1600" dirty="0"/>
              <a:t>! У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крові</a:t>
            </a:r>
            <a:r>
              <a:rPr lang="ru-RU" sz="1600" dirty="0"/>
              <a:t> </a:t>
            </a:r>
            <a:r>
              <a:rPr lang="ru-RU" sz="1600" dirty="0" err="1"/>
              <a:t>намішано</a:t>
            </a:r>
            <a:r>
              <a:rPr lang="ru-RU" sz="1600" dirty="0"/>
              <a:t> як в </a:t>
            </a:r>
            <a:r>
              <a:rPr lang="ru-RU" sz="1600" dirty="0" err="1"/>
              <a:t>кухлі</a:t>
            </a:r>
            <a:r>
              <a:rPr lang="ru-RU" sz="1600" dirty="0"/>
              <a:t> в дешевому </a:t>
            </a:r>
            <a:r>
              <a:rPr lang="ru-RU" sz="1600" dirty="0" err="1"/>
              <a:t>пабі</a:t>
            </a:r>
            <a:r>
              <a:rPr lang="ru-RU" sz="1600" dirty="0"/>
              <a:t>! », </a:t>
            </a:r>
            <a:r>
              <a:rPr lang="ru-RU" sz="1600" dirty="0" err="1"/>
              <a:t>Відзначили</a:t>
            </a:r>
            <a:r>
              <a:rPr lang="ru-RU" sz="1600" dirty="0"/>
              <a:t> в 1769 </a:t>
            </a:r>
            <a:r>
              <a:rPr lang="ru-RU" sz="1600" dirty="0" err="1"/>
              <a:t>році</a:t>
            </a:r>
            <a:r>
              <a:rPr lang="ru-RU" sz="1600" dirty="0"/>
              <a:t> </a:t>
            </a:r>
            <a:r>
              <a:rPr lang="ru-RU" sz="1600" dirty="0" err="1"/>
              <a:t>британські</a:t>
            </a:r>
            <a:r>
              <a:rPr lang="ru-RU" sz="1600" dirty="0"/>
              <a:t> </a:t>
            </a:r>
            <a:r>
              <a:rPr lang="ru-RU" sz="1600" dirty="0" err="1"/>
              <a:t>історики</a:t>
            </a:r>
            <a:r>
              <a:rPr lang="ru-RU" sz="1600" dirty="0"/>
              <a:t> </a:t>
            </a:r>
            <a:r>
              <a:rPr lang="ru-RU" sz="1600" dirty="0" err="1"/>
              <a:t>королівських</a:t>
            </a:r>
            <a:r>
              <a:rPr lang="ru-RU" sz="1600" dirty="0"/>
              <a:t> скачок. </a:t>
            </a:r>
            <a:br>
              <a:rPr lang="ru-RU" sz="1600" dirty="0"/>
            </a:br>
            <a:endParaRPr lang="ru-RU" sz="1600" dirty="0"/>
          </a:p>
        </p:txBody>
      </p:sp>
      <p:pic>
        <p:nvPicPr>
          <p:cNvPr id="5122" name="Picture 2" descr="https://im-tub-ap-ru.yandex.net/pic/f16c43e6af816d0c5b6052852deaad34/creativepro.com/wp-content/uploads/sites/default/files/story_images_3/20130912_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9882" b="4516"/>
          <a:stretch/>
        </p:blipFill>
        <p:spPr bwMode="auto">
          <a:xfrm>
            <a:off x="384515" y="293914"/>
            <a:ext cx="3570718" cy="6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1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Класифікація</a:t>
            </a:r>
            <a:r>
              <a:rPr lang="ru-RU" dirty="0"/>
              <a:t> </a:t>
            </a:r>
            <a:r>
              <a:rPr lang="ru-RU" dirty="0" err="1"/>
              <a:t>коктейлів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44008" y="1124744"/>
            <a:ext cx="4211960" cy="4968552"/>
          </a:xfrm>
        </p:spPr>
        <p:txBody>
          <a:bodyPr>
            <a:normAutofit fontScale="70000" lnSpcReduction="20000"/>
          </a:bodyPr>
          <a:lstStyle/>
          <a:p>
            <a:r>
              <a:rPr lang="ru-RU" sz="2400" b="1" dirty="0" err="1"/>
              <a:t>Аперитиви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Роль аперитиву </a:t>
            </a:r>
            <a:r>
              <a:rPr lang="ru-RU" sz="2400" dirty="0" err="1"/>
              <a:t>полягає</a:t>
            </a:r>
            <a:r>
              <a:rPr lang="ru-RU" sz="2400" dirty="0"/>
              <a:t> в тому, </a:t>
            </a:r>
            <a:r>
              <a:rPr lang="ru-RU" sz="2400" dirty="0" err="1"/>
              <a:t>щоб</a:t>
            </a:r>
            <a:r>
              <a:rPr lang="ru-RU" sz="2400" dirty="0"/>
              <a:t> </a:t>
            </a:r>
            <a:r>
              <a:rPr lang="ru-RU" sz="2400" dirty="0" err="1"/>
              <a:t>викликати</a:t>
            </a:r>
            <a:r>
              <a:rPr lang="ru-RU" sz="2400" dirty="0"/>
              <a:t> </a:t>
            </a:r>
            <a:r>
              <a:rPr lang="ru-RU" sz="2400" dirty="0" err="1"/>
              <a:t>апетит</a:t>
            </a:r>
            <a:r>
              <a:rPr lang="ru-RU" sz="2400" dirty="0"/>
              <a:t> в </a:t>
            </a:r>
            <a:r>
              <a:rPr lang="ru-RU" sz="2400" dirty="0" err="1"/>
              <a:t>очікуванні</a:t>
            </a:r>
            <a:r>
              <a:rPr lang="ru-RU" sz="2400" dirty="0"/>
              <a:t> </a:t>
            </a:r>
            <a:r>
              <a:rPr lang="ru-RU" sz="2400" dirty="0" err="1"/>
              <a:t>обіду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вечері</a:t>
            </a:r>
            <a:r>
              <a:rPr lang="ru-RU" sz="2400" dirty="0"/>
              <a:t>, але </a:t>
            </a:r>
            <a:r>
              <a:rPr lang="ru-RU" sz="2400" dirty="0" err="1"/>
              <a:t>ні</a:t>
            </a:r>
            <a:r>
              <a:rPr lang="ru-RU" sz="2400" dirty="0"/>
              <a:t> в </a:t>
            </a:r>
            <a:r>
              <a:rPr lang="ru-RU" sz="2400" dirty="0" err="1"/>
              <a:t>якому</a:t>
            </a:r>
            <a:r>
              <a:rPr lang="ru-RU" sz="2400" dirty="0"/>
              <a:t> </a:t>
            </a:r>
            <a:r>
              <a:rPr lang="ru-RU" sz="2400" dirty="0" err="1"/>
              <a:t>разі</a:t>
            </a:r>
            <a:r>
              <a:rPr lang="ru-RU" sz="2400" dirty="0"/>
              <a:t> не </a:t>
            </a:r>
            <a:r>
              <a:rPr lang="ru-RU" sz="2400" dirty="0" err="1"/>
              <a:t>притупити</a:t>
            </a:r>
            <a:r>
              <a:rPr lang="ru-RU" sz="2400" dirty="0"/>
              <a:t> відчуття голоду. З-за </a:t>
            </a:r>
            <a:r>
              <a:rPr lang="ru-RU" sz="2400" dirty="0" err="1"/>
              <a:t>відмінностей</a:t>
            </a:r>
            <a:r>
              <a:rPr lang="ru-RU" sz="2400" dirty="0"/>
              <a:t> в </a:t>
            </a:r>
            <a:r>
              <a:rPr lang="ru-RU" sz="2400" dirty="0" err="1"/>
              <a:t>культурі</a:t>
            </a:r>
            <a:r>
              <a:rPr lang="ru-RU" sz="2400" dirty="0"/>
              <a:t> </a:t>
            </a:r>
            <a:r>
              <a:rPr lang="ru-RU" sz="2400" dirty="0" err="1"/>
              <a:t>харчування</a:t>
            </a:r>
            <a:r>
              <a:rPr lang="ru-RU" sz="2400" dirty="0"/>
              <a:t> в </a:t>
            </a:r>
            <a:r>
              <a:rPr lang="ru-RU" sz="2400" dirty="0" err="1"/>
              <a:t>різних</a:t>
            </a:r>
            <a:r>
              <a:rPr lang="ru-RU" sz="2400" dirty="0"/>
              <a:t> </a:t>
            </a:r>
            <a:r>
              <a:rPr lang="ru-RU" sz="2400" dirty="0" err="1"/>
              <a:t>країнах</a:t>
            </a:r>
            <a:r>
              <a:rPr lang="ru-RU" sz="2400" dirty="0"/>
              <a:t> </a:t>
            </a:r>
            <a:r>
              <a:rPr lang="ru-RU" sz="2400" dirty="0" err="1"/>
              <a:t>аперитиви</a:t>
            </a:r>
            <a:r>
              <a:rPr lang="ru-RU" sz="2400" dirty="0"/>
              <a:t> </a:t>
            </a:r>
            <a:r>
              <a:rPr lang="ru-RU" sz="2400" dirty="0" err="1"/>
              <a:t>існують</a:t>
            </a:r>
            <a:r>
              <a:rPr lang="ru-RU" sz="2400" dirty="0"/>
              <a:t> в </a:t>
            </a:r>
            <a:r>
              <a:rPr lang="ru-RU" sz="2400" dirty="0" err="1"/>
              <a:t>різних</a:t>
            </a:r>
            <a:r>
              <a:rPr lang="ru-RU" sz="2400" dirty="0"/>
              <a:t> формах: </a:t>
            </a:r>
            <a:br>
              <a:rPr lang="ru-RU" sz="2400" dirty="0"/>
            </a:br>
            <a:r>
              <a:rPr lang="ru-RU" sz="2400" dirty="0" err="1"/>
              <a:t>Класичні</a:t>
            </a:r>
            <a:r>
              <a:rPr lang="ru-RU" sz="2400" dirty="0"/>
              <a:t> </a:t>
            </a:r>
            <a:r>
              <a:rPr lang="ru-RU" sz="2400" dirty="0" err="1"/>
              <a:t>аперитиви</a:t>
            </a:r>
            <a:r>
              <a:rPr lang="ru-RU" sz="2400" dirty="0"/>
              <a:t>: </a:t>
            </a:r>
            <a:br>
              <a:rPr lang="ru-RU" sz="2400" dirty="0"/>
            </a:br>
            <a:r>
              <a:rPr lang="ru-RU" sz="2400" dirty="0" err="1"/>
              <a:t>Найбільш</a:t>
            </a:r>
            <a:r>
              <a:rPr lang="ru-RU" sz="2400" dirty="0"/>
              <a:t> </a:t>
            </a:r>
            <a:r>
              <a:rPr lang="ru-RU" sz="2400" dirty="0" err="1"/>
              <a:t>відомі</a:t>
            </a:r>
            <a:r>
              <a:rPr lang="ru-RU" sz="2400" dirty="0"/>
              <a:t> з них: </a:t>
            </a:r>
            <a:r>
              <a:rPr lang="en-US" sz="2400" dirty="0"/>
              <a:t>Dry Martini (</a:t>
            </a:r>
            <a:r>
              <a:rPr lang="ru-RU" sz="2400" dirty="0"/>
              <a:t>Драй Мартини), </a:t>
            </a:r>
            <a:r>
              <a:rPr lang="en-US" sz="2400" dirty="0"/>
              <a:t>Side Car (</a:t>
            </a:r>
            <a:r>
              <a:rPr lang="ru-RU" sz="2400" dirty="0"/>
              <a:t>Сайд кари), </a:t>
            </a:r>
            <a:r>
              <a:rPr lang="en-US" sz="2400" dirty="0"/>
              <a:t>White Lady (</a:t>
            </a:r>
            <a:r>
              <a:rPr lang="ru-RU" sz="2400" dirty="0"/>
              <a:t>Уайт </a:t>
            </a:r>
            <a:r>
              <a:rPr lang="ru-RU" sz="2400" dirty="0" err="1"/>
              <a:t>леді</a:t>
            </a:r>
            <a:r>
              <a:rPr lang="ru-RU" sz="2400" dirty="0"/>
              <a:t>). </a:t>
            </a:r>
            <a:r>
              <a:rPr lang="ru-RU" sz="2400" dirty="0" err="1"/>
              <a:t>Сюди</a:t>
            </a:r>
            <a:r>
              <a:rPr lang="ru-RU" sz="2400" dirty="0"/>
              <a:t> ж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віднести</a:t>
            </a:r>
            <a:r>
              <a:rPr lang="ru-RU" sz="2400" dirty="0"/>
              <a:t> і </a:t>
            </a:r>
            <a:r>
              <a:rPr lang="en-US" sz="2400" dirty="0" err="1"/>
              <a:t>Kir</a:t>
            </a:r>
            <a:r>
              <a:rPr lang="en-US" sz="2400" dirty="0"/>
              <a:t> (</a:t>
            </a:r>
            <a:r>
              <a:rPr lang="ru-RU" sz="2400" dirty="0" err="1"/>
              <a:t>Кір</a:t>
            </a:r>
            <a:r>
              <a:rPr lang="ru-RU" sz="2400" dirty="0"/>
              <a:t>). </a:t>
            </a:r>
            <a:br>
              <a:rPr lang="ru-RU" sz="2400" dirty="0"/>
            </a:b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 err="1"/>
              <a:t>Вермути</a:t>
            </a:r>
            <a:r>
              <a:rPr lang="ru-RU" sz="2400" dirty="0"/>
              <a:t> та </a:t>
            </a:r>
            <a:r>
              <a:rPr lang="ru-RU" sz="2400" dirty="0" err="1"/>
              <a:t>європейські</a:t>
            </a:r>
            <a:r>
              <a:rPr lang="ru-RU" sz="2400" dirty="0"/>
              <a:t> </a:t>
            </a:r>
            <a:r>
              <a:rPr lang="ru-RU" sz="2400" dirty="0" err="1"/>
              <a:t>біттер</a:t>
            </a:r>
            <a:r>
              <a:rPr lang="ru-RU" sz="2400" dirty="0"/>
              <a:t> </a:t>
            </a:r>
            <a:r>
              <a:rPr lang="ru-RU" sz="2400" dirty="0" err="1"/>
              <a:t>дуже</a:t>
            </a:r>
            <a:r>
              <a:rPr lang="ru-RU" sz="2400" dirty="0"/>
              <a:t> добре </a:t>
            </a:r>
            <a:r>
              <a:rPr lang="ru-RU" sz="2400" dirty="0" err="1"/>
              <a:t>підходять</a:t>
            </a:r>
            <a:r>
              <a:rPr lang="ru-RU" sz="2400" dirty="0"/>
              <a:t> для таких </a:t>
            </a:r>
            <a:r>
              <a:rPr lang="ru-RU" sz="2400" dirty="0" err="1"/>
              <a:t>коктейлів</a:t>
            </a:r>
            <a:r>
              <a:rPr lang="ru-RU" sz="2400" dirty="0"/>
              <a:t>, </a:t>
            </a:r>
            <a:r>
              <a:rPr lang="ru-RU" sz="2400" dirty="0" err="1"/>
              <a:t>хоча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пити</a:t>
            </a:r>
            <a:r>
              <a:rPr lang="ru-RU" sz="2400" dirty="0"/>
              <a:t> і в чистому </a:t>
            </a:r>
            <a:r>
              <a:rPr lang="ru-RU" sz="2400" dirty="0" err="1"/>
              <a:t>вигляді</a:t>
            </a:r>
            <a:r>
              <a:rPr lang="ru-RU" sz="2400" dirty="0"/>
              <a:t>. Вони </a:t>
            </a:r>
            <a:r>
              <a:rPr lang="ru-RU" sz="2400" dirty="0" err="1"/>
              <a:t>входять</a:t>
            </a:r>
            <a:r>
              <a:rPr lang="ru-RU" sz="2400" dirty="0"/>
              <a:t> до складу </a:t>
            </a:r>
            <a:r>
              <a:rPr lang="ru-RU" sz="2400" dirty="0" err="1"/>
              <a:t>коктейлів</a:t>
            </a:r>
            <a:r>
              <a:rPr lang="ru-RU" sz="2400" dirty="0"/>
              <a:t>: </a:t>
            </a:r>
            <a:r>
              <a:rPr lang="en-US" sz="2400" dirty="0"/>
              <a:t>Americano (</a:t>
            </a:r>
            <a:r>
              <a:rPr lang="ru-RU" sz="2400" dirty="0"/>
              <a:t>Американо), </a:t>
            </a:r>
            <a:r>
              <a:rPr lang="en-US" sz="2400" dirty="0" err="1"/>
              <a:t>Negroni</a:t>
            </a:r>
            <a:r>
              <a:rPr lang="en-US" sz="2400" dirty="0"/>
              <a:t> (</a:t>
            </a:r>
            <a:r>
              <a:rPr lang="ru-RU" sz="2400" dirty="0" err="1"/>
              <a:t>Негроні</a:t>
            </a:r>
            <a:r>
              <a:rPr lang="ru-RU" sz="2400" dirty="0"/>
              <a:t>) та </a:t>
            </a:r>
            <a:r>
              <a:rPr lang="ru-RU" sz="2400" dirty="0" err="1"/>
              <a:t>інших</a:t>
            </a:r>
            <a:r>
              <a:rPr lang="ru-RU" sz="2400" dirty="0"/>
              <a:t>. На </a:t>
            </a:r>
            <a:r>
              <a:rPr lang="ru-RU" sz="2400" dirty="0" err="1"/>
              <a:t>півдні</a:t>
            </a:r>
            <a:r>
              <a:rPr lang="ru-RU" sz="2400" dirty="0"/>
              <a:t> </a:t>
            </a:r>
            <a:r>
              <a:rPr lang="ru-RU" sz="2400" dirty="0" err="1"/>
              <a:t>Європи</a:t>
            </a:r>
            <a:r>
              <a:rPr lang="ru-RU" sz="2400" dirty="0"/>
              <a:t> </a:t>
            </a:r>
            <a:r>
              <a:rPr lang="ru-RU" sz="2400" dirty="0" err="1"/>
              <a:t>надзвичайно</a:t>
            </a:r>
            <a:r>
              <a:rPr lang="ru-RU" sz="2400" dirty="0"/>
              <a:t> </a:t>
            </a:r>
            <a:r>
              <a:rPr lang="ru-RU" sz="2400" dirty="0" err="1"/>
              <a:t>популярні</a:t>
            </a:r>
            <a:r>
              <a:rPr lang="ru-RU" sz="2400" dirty="0"/>
              <a:t> </a:t>
            </a:r>
            <a:r>
              <a:rPr lang="ru-RU" sz="2400" dirty="0" err="1"/>
              <a:t>біттер</a:t>
            </a:r>
            <a:r>
              <a:rPr lang="ru-RU" sz="2400" dirty="0"/>
              <a:t>, </a:t>
            </a:r>
            <a:r>
              <a:rPr lang="ru-RU" sz="2400" dirty="0" err="1"/>
              <a:t>такі</a:t>
            </a:r>
            <a:r>
              <a:rPr lang="ru-RU" sz="2400" dirty="0"/>
              <a:t> як </a:t>
            </a:r>
            <a:r>
              <a:rPr lang="en-US" sz="2400" dirty="0" err="1"/>
              <a:t>Suze</a:t>
            </a:r>
            <a:r>
              <a:rPr lang="en-US" sz="2400" dirty="0"/>
              <a:t>, </a:t>
            </a:r>
            <a:r>
              <a:rPr lang="en-US" sz="2400" dirty="0" err="1"/>
              <a:t>Picon</a:t>
            </a:r>
            <a:r>
              <a:rPr lang="en-US" sz="2400" dirty="0"/>
              <a:t>, </a:t>
            </a:r>
            <a:r>
              <a:rPr lang="ru-RU" sz="2400" dirty="0"/>
              <a:t>Сатрап, а </a:t>
            </a:r>
            <a:r>
              <a:rPr lang="ru-RU" sz="2400" dirty="0" err="1"/>
              <a:t>також</a:t>
            </a:r>
            <a:r>
              <a:rPr lang="ru-RU" sz="2400" dirty="0"/>
              <a:t> </a:t>
            </a:r>
            <a:r>
              <a:rPr lang="ru-RU" sz="2400" dirty="0" err="1"/>
              <a:t>анісові</a:t>
            </a:r>
            <a:r>
              <a:rPr lang="ru-RU" sz="2400" dirty="0"/>
              <a:t>: </a:t>
            </a:r>
            <a:r>
              <a:rPr lang="en-US" sz="2400" dirty="0" err="1"/>
              <a:t>Pernod</a:t>
            </a:r>
            <a:r>
              <a:rPr lang="en-US" sz="2400" dirty="0"/>
              <a:t>, </a:t>
            </a:r>
            <a:r>
              <a:rPr lang="en-US" sz="2400" dirty="0" err="1"/>
              <a:t>Ricard</a:t>
            </a:r>
            <a:r>
              <a:rPr lang="en-US" sz="2400" dirty="0"/>
              <a:t>, </a:t>
            </a:r>
            <a:r>
              <a:rPr lang="en-US" sz="2400" dirty="0" err="1"/>
              <a:t>Sambucca</a:t>
            </a:r>
            <a:r>
              <a:rPr lang="en-US" sz="2400" dirty="0"/>
              <a:t>, Ouzo. 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6146" name="Picture 2" descr="https://im-tub-ap-ru.yandex.net/pic/1f8623bb4940224dce31d76c3770bb91/www.cote-aperitif.com/blog-cote-festif/wp-content/uploads/2009/05/sangria-300-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3501332" cy="523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4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860032" y="1052736"/>
            <a:ext cx="4176464" cy="4597971"/>
          </a:xfrm>
        </p:spPr>
        <p:txBody>
          <a:bodyPr>
            <a:normAutofit/>
          </a:bodyPr>
          <a:lstStyle/>
          <a:p>
            <a:r>
              <a:rPr lang="ru-RU" b="1" dirty="0" err="1"/>
              <a:t>Діжестив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Групу</a:t>
            </a:r>
            <a:r>
              <a:rPr lang="ru-RU" dirty="0"/>
              <a:t> </a:t>
            </a:r>
            <a:r>
              <a:rPr lang="ru-RU" dirty="0" err="1"/>
              <a:t>діжестивом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«</a:t>
            </a:r>
            <a:r>
              <a:rPr lang="en-US" dirty="0"/>
              <a:t>After Dinner Cocktails» (</a:t>
            </a:r>
            <a:r>
              <a:rPr lang="ru-RU" dirty="0"/>
              <a:t>Афте </a:t>
            </a:r>
            <a:r>
              <a:rPr lang="ru-RU" dirty="0" err="1"/>
              <a:t>діне</a:t>
            </a:r>
            <a:r>
              <a:rPr lang="ru-RU" dirty="0"/>
              <a:t> </a:t>
            </a:r>
            <a:r>
              <a:rPr lang="ru-RU" dirty="0" err="1"/>
              <a:t>коктейлз</a:t>
            </a:r>
            <a:r>
              <a:rPr lang="ru-RU" dirty="0"/>
              <a:t>) - </a:t>
            </a:r>
            <a:r>
              <a:rPr lang="ru-RU" dirty="0" err="1"/>
              <a:t>коктейлі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вечері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міцні</a:t>
            </a:r>
            <a:r>
              <a:rPr lang="ru-RU" dirty="0"/>
              <a:t> </a:t>
            </a:r>
            <a:r>
              <a:rPr lang="ru-RU" dirty="0" err="1"/>
              <a:t>коктейлі</a:t>
            </a:r>
            <a:r>
              <a:rPr lang="ru-RU" dirty="0"/>
              <a:t>, часто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кавовий</a:t>
            </a:r>
            <a:r>
              <a:rPr lang="ru-RU" dirty="0"/>
              <a:t> </a:t>
            </a:r>
            <a:r>
              <a:rPr lang="ru-RU" dirty="0" err="1"/>
              <a:t>лікер</a:t>
            </a:r>
            <a:r>
              <a:rPr lang="ru-RU" dirty="0"/>
              <a:t>. До </a:t>
            </a:r>
            <a:r>
              <a:rPr lang="ru-RU" dirty="0" err="1"/>
              <a:t>діжестіпам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віднести</a:t>
            </a:r>
            <a:r>
              <a:rPr lang="ru-RU" dirty="0"/>
              <a:t> </a:t>
            </a:r>
            <a:r>
              <a:rPr lang="ru-RU" dirty="0" err="1"/>
              <a:t>міцні</a:t>
            </a:r>
            <a:r>
              <a:rPr lang="ru-RU" dirty="0"/>
              <a:t> </a:t>
            </a:r>
            <a:r>
              <a:rPr lang="ru-RU" dirty="0" err="1"/>
              <a:t>спиртні</a:t>
            </a:r>
            <a:r>
              <a:rPr lang="ru-RU" dirty="0"/>
              <a:t> </a:t>
            </a:r>
            <a:r>
              <a:rPr lang="ru-RU" dirty="0" err="1"/>
              <a:t>напої</a:t>
            </a:r>
            <a:r>
              <a:rPr lang="ru-RU" dirty="0"/>
              <a:t>,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вживані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їжі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3A651-9F94-48D5-A32C-F50B3F260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3746"/>
            <a:ext cx="41814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83088" y="670362"/>
            <a:ext cx="4536504" cy="5577483"/>
          </a:xfrm>
        </p:spPr>
        <p:txBody>
          <a:bodyPr>
            <a:normAutofit/>
          </a:bodyPr>
          <a:lstStyle/>
          <a:p>
            <a:r>
              <a:rPr lang="ru-RU" b="1" dirty="0" err="1"/>
              <a:t>Тонізуючі</a:t>
            </a:r>
            <a:r>
              <a:rPr lang="ru-RU" b="1" dirty="0"/>
              <a:t> </a:t>
            </a:r>
            <a:r>
              <a:rPr lang="ru-RU" b="1" dirty="0" err="1"/>
              <a:t>коктейлі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коктейлі</a:t>
            </a:r>
            <a:r>
              <a:rPr lang="ru-RU" dirty="0"/>
              <a:t>, не </a:t>
            </a:r>
            <a:r>
              <a:rPr lang="ru-RU" dirty="0" err="1"/>
              <a:t>класифікуються</a:t>
            </a:r>
            <a:r>
              <a:rPr lang="ru-RU" dirty="0"/>
              <a:t> за компонентами,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входять</a:t>
            </a:r>
            <a:r>
              <a:rPr lang="ru-RU" dirty="0"/>
              <a:t> до </a:t>
            </a:r>
            <a:r>
              <a:rPr lang="ru-RU" dirty="0" err="1"/>
              <a:t>їх</a:t>
            </a:r>
            <a:r>
              <a:rPr lang="ru-RU" dirty="0"/>
              <a:t> складу. До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напоїв</a:t>
            </a:r>
            <a:r>
              <a:rPr lang="ru-RU" dirty="0"/>
              <a:t> </a:t>
            </a:r>
            <a:r>
              <a:rPr lang="ru-RU" dirty="0" err="1"/>
              <a:t>відносяться</a:t>
            </a:r>
            <a:r>
              <a:rPr lang="ru-RU" dirty="0"/>
              <a:t> </a:t>
            </a:r>
            <a:r>
              <a:rPr lang="ru-RU" dirty="0" err="1"/>
              <a:t>класичні</a:t>
            </a:r>
            <a:r>
              <a:rPr lang="ru-RU" dirty="0"/>
              <a:t> </a:t>
            </a:r>
            <a:r>
              <a:rPr lang="en-US" dirty="0"/>
              <a:t>Virgin Mary (</a:t>
            </a:r>
            <a:r>
              <a:rPr lang="ru-RU" dirty="0" err="1"/>
              <a:t>Вірджін</a:t>
            </a:r>
            <a:r>
              <a:rPr lang="ru-RU" dirty="0"/>
              <a:t> </a:t>
            </a:r>
            <a:r>
              <a:rPr lang="ru-RU" dirty="0" err="1"/>
              <a:t>Мері</a:t>
            </a:r>
            <a:r>
              <a:rPr lang="ru-RU" dirty="0"/>
              <a:t>), </a:t>
            </a:r>
            <a:r>
              <a:rPr lang="en-US" dirty="0"/>
              <a:t>Bloody Mary (</a:t>
            </a:r>
            <a:r>
              <a:rPr lang="ru-RU" dirty="0" err="1"/>
              <a:t>Блад</a:t>
            </a:r>
            <a:r>
              <a:rPr lang="ru-RU" dirty="0"/>
              <a:t> </a:t>
            </a:r>
            <a:r>
              <a:rPr lang="ru-RU" dirty="0" err="1"/>
              <a:t>Мері</a:t>
            </a:r>
            <a:r>
              <a:rPr lang="ru-RU" dirty="0"/>
              <a:t>), </a:t>
            </a:r>
            <a:r>
              <a:rPr lang="en-US" dirty="0" err="1"/>
              <a:t>Bullshot</a:t>
            </a:r>
            <a:r>
              <a:rPr lang="en-US" dirty="0"/>
              <a:t> (</a:t>
            </a:r>
            <a:r>
              <a:rPr lang="ru-RU" dirty="0" err="1"/>
              <a:t>Булшот</a:t>
            </a:r>
            <a:r>
              <a:rPr lang="ru-RU" dirty="0"/>
              <a:t>). </a:t>
            </a:r>
            <a:r>
              <a:rPr lang="ru-RU" dirty="0" err="1"/>
              <a:t>Тонізуючі</a:t>
            </a:r>
            <a:r>
              <a:rPr lang="ru-RU" dirty="0"/>
              <a:t> </a:t>
            </a:r>
            <a:r>
              <a:rPr lang="ru-RU" dirty="0" err="1"/>
              <a:t>коктейлі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міцні</a:t>
            </a:r>
            <a:r>
              <a:rPr lang="ru-RU" dirty="0"/>
              <a:t> (30-35%),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соку, </a:t>
            </a:r>
            <a:r>
              <a:rPr lang="ru-RU" dirty="0" err="1"/>
              <a:t>калорійних</a:t>
            </a:r>
            <a:r>
              <a:rPr lang="ru-RU" dirty="0"/>
              <a:t> </a:t>
            </a:r>
            <a:r>
              <a:rPr lang="ru-RU" dirty="0" err="1"/>
              <a:t>фруктів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бульйону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коктейлі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en-US" dirty="0"/>
              <a:t>Corpse Revivers («</a:t>
            </a:r>
            <a:r>
              <a:rPr lang="ru-RU" dirty="0" err="1"/>
              <a:t>Повертають</a:t>
            </a:r>
            <a:r>
              <a:rPr lang="ru-RU" dirty="0"/>
              <a:t> до </a:t>
            </a:r>
            <a:r>
              <a:rPr lang="ru-RU" dirty="0" err="1"/>
              <a:t>життя</a:t>
            </a:r>
            <a:r>
              <a:rPr lang="ru-RU" dirty="0"/>
              <a:t> </a:t>
            </a:r>
            <a:r>
              <a:rPr lang="ru-RU" dirty="0" err="1"/>
              <a:t>мерця</a:t>
            </a:r>
            <a:r>
              <a:rPr lang="ru-RU" dirty="0"/>
              <a:t>»). </a:t>
            </a:r>
            <a:br>
              <a:rPr lang="ru-RU" dirty="0"/>
            </a:br>
            <a:endParaRPr lang="ru-RU" dirty="0"/>
          </a:p>
        </p:txBody>
      </p:sp>
      <p:pic>
        <p:nvPicPr>
          <p:cNvPr id="8194" name="Picture 2" descr="https://im-tub-ap-ru.yandex.net/pic/3826d25336d3e32b74f899666b2e51be/powariha.ru/images/upload/fb2b0f81debe36eacd0c5a28eee472f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r="18813"/>
          <a:stretch/>
        </p:blipFill>
        <p:spPr bwMode="auto">
          <a:xfrm>
            <a:off x="107504" y="620687"/>
            <a:ext cx="4702628" cy="561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823725" y="332656"/>
            <a:ext cx="5328592" cy="5904656"/>
          </a:xfrm>
        </p:spPr>
        <p:txBody>
          <a:bodyPr>
            <a:normAutofit/>
          </a:bodyPr>
          <a:lstStyle/>
          <a:p>
            <a:r>
              <a:rPr lang="ru-RU" b="1" dirty="0" err="1"/>
              <a:t>Коктейлі</a:t>
            </a:r>
            <a:r>
              <a:rPr lang="ru-RU" b="1" dirty="0"/>
              <a:t> на </a:t>
            </a:r>
            <a:r>
              <a:rPr lang="ru-RU" b="1" dirty="0" err="1"/>
              <a:t>основі</a:t>
            </a:r>
            <a:r>
              <a:rPr lang="ru-RU" b="1" dirty="0"/>
              <a:t> </a:t>
            </a:r>
            <a:r>
              <a:rPr lang="ru-RU" b="1" dirty="0" err="1"/>
              <a:t>шампанського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коктейлів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шампанського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виділити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підгруп</a:t>
            </a:r>
            <a:r>
              <a:rPr lang="ru-RU" dirty="0"/>
              <a:t>: 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Суміш</a:t>
            </a:r>
            <a:r>
              <a:rPr lang="ru-RU" dirty="0"/>
              <a:t> </a:t>
            </a:r>
            <a:r>
              <a:rPr lang="ru-RU" dirty="0" err="1"/>
              <a:t>міцних</a:t>
            </a:r>
            <a:r>
              <a:rPr lang="ru-RU" dirty="0"/>
              <a:t> </a:t>
            </a:r>
            <a:r>
              <a:rPr lang="ru-RU" dirty="0" err="1"/>
              <a:t>спиртних</a:t>
            </a:r>
            <a:r>
              <a:rPr lang="ru-RU" dirty="0"/>
              <a:t> </a:t>
            </a:r>
            <a:r>
              <a:rPr lang="ru-RU" dirty="0" err="1"/>
              <a:t>напоїв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шампанським</a:t>
            </a:r>
            <a:r>
              <a:rPr lang="ru-RU" dirty="0"/>
              <a:t>, </a:t>
            </a:r>
            <a:r>
              <a:rPr lang="ru-RU" dirty="0" err="1"/>
              <a:t>найвідомішим</a:t>
            </a:r>
            <a:r>
              <a:rPr lang="ru-RU" dirty="0"/>
              <a:t> у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групі</a:t>
            </a:r>
            <a:r>
              <a:rPr lang="ru-RU" dirty="0"/>
              <a:t> є </a:t>
            </a:r>
            <a:r>
              <a:rPr lang="en-US" dirty="0"/>
              <a:t>Champagne Cocktail (</a:t>
            </a:r>
            <a:r>
              <a:rPr lang="ru-RU" dirty="0"/>
              <a:t>Шампань-коктейль); 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Суміш</a:t>
            </a:r>
            <a:r>
              <a:rPr lang="ru-RU" dirty="0"/>
              <a:t> </a:t>
            </a:r>
            <a:r>
              <a:rPr lang="ru-RU" dirty="0" err="1"/>
              <a:t>лікерів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шампанським</a:t>
            </a:r>
            <a:r>
              <a:rPr lang="ru-RU" dirty="0"/>
              <a:t>, </a:t>
            </a:r>
            <a:r>
              <a:rPr lang="ru-RU" dirty="0" err="1"/>
              <a:t>класичний</a:t>
            </a:r>
            <a:r>
              <a:rPr lang="ru-RU" dirty="0"/>
              <a:t> приклад - коктейль </a:t>
            </a:r>
            <a:r>
              <a:rPr lang="en-US" dirty="0" err="1"/>
              <a:t>Kir</a:t>
            </a:r>
            <a:r>
              <a:rPr lang="en-US" dirty="0"/>
              <a:t> Royal (</a:t>
            </a:r>
            <a:r>
              <a:rPr lang="ru-RU" dirty="0"/>
              <a:t>Кир </a:t>
            </a:r>
            <a:r>
              <a:rPr lang="ru-RU" dirty="0" err="1"/>
              <a:t>роял</a:t>
            </a:r>
            <a:r>
              <a:rPr lang="ru-RU" dirty="0"/>
              <a:t>),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відмінним</a:t>
            </a:r>
            <a:r>
              <a:rPr lang="ru-RU" dirty="0"/>
              <a:t> аперитивом; 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Суміш</a:t>
            </a:r>
            <a:r>
              <a:rPr lang="ru-RU" dirty="0"/>
              <a:t> фруктового соку і </a:t>
            </a:r>
            <a:r>
              <a:rPr lang="ru-RU" dirty="0" err="1"/>
              <a:t>шампанського</a:t>
            </a:r>
            <a:r>
              <a:rPr lang="ru-RU" dirty="0"/>
              <a:t>,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рекомендується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свіжі</a:t>
            </a:r>
            <a:r>
              <a:rPr lang="ru-RU" dirty="0"/>
              <a:t>, </a:t>
            </a:r>
            <a:r>
              <a:rPr lang="ru-RU" dirty="0" err="1"/>
              <a:t>непереспелие</a:t>
            </a:r>
            <a:r>
              <a:rPr lang="ru-RU" dirty="0"/>
              <a:t> </a:t>
            </a:r>
            <a:r>
              <a:rPr lang="ru-RU" dirty="0" err="1"/>
              <a:t>фрукти</a:t>
            </a:r>
            <a:r>
              <a:rPr lang="ru-RU" dirty="0"/>
              <a:t>, в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навести </a:t>
            </a:r>
            <a:r>
              <a:rPr lang="ru-RU" dirty="0" err="1"/>
              <a:t>коктейлі</a:t>
            </a:r>
            <a:r>
              <a:rPr lang="ru-RU" dirty="0"/>
              <a:t> </a:t>
            </a:r>
            <a:r>
              <a:rPr lang="en-US" dirty="0"/>
              <a:t>Bellini (</a:t>
            </a:r>
            <a:r>
              <a:rPr lang="ru-RU" dirty="0" err="1"/>
              <a:t>Белліні</a:t>
            </a:r>
            <a:r>
              <a:rPr lang="ru-RU" dirty="0"/>
              <a:t>) і </a:t>
            </a:r>
            <a:r>
              <a:rPr lang="en-US" dirty="0"/>
              <a:t>Bucks Fizz (</a:t>
            </a:r>
            <a:r>
              <a:rPr lang="ru-RU" dirty="0"/>
              <a:t>Бакс-</a:t>
            </a:r>
            <a:r>
              <a:rPr lang="ru-RU" dirty="0" err="1"/>
              <a:t>фіз</a:t>
            </a:r>
            <a:r>
              <a:rPr lang="ru-RU" dirty="0"/>
              <a:t>). </a:t>
            </a:r>
            <a:br>
              <a:rPr lang="ru-RU" dirty="0"/>
            </a:br>
            <a:r>
              <a:rPr lang="ru-RU" dirty="0" err="1"/>
              <a:t>Сауер</a:t>
            </a:r>
            <a:r>
              <a:rPr lang="ru-RU" dirty="0"/>
              <a:t> (</a:t>
            </a:r>
            <a:r>
              <a:rPr lang="en-US" dirty="0"/>
              <a:t>sours) </a:t>
            </a:r>
            <a:br>
              <a:rPr lang="en-US" dirty="0"/>
            </a:br>
            <a:r>
              <a:rPr lang="en-US" dirty="0"/>
              <a:t>Short drinks, </a:t>
            </a:r>
            <a:r>
              <a:rPr lang="ru-RU" dirty="0" err="1"/>
              <a:t>готуються</a:t>
            </a:r>
            <a:r>
              <a:rPr lang="ru-RU" dirty="0"/>
              <a:t> в </a:t>
            </a:r>
            <a:r>
              <a:rPr lang="ru-RU" dirty="0" err="1">
                <a:hlinkClick r:id="rId2" action="ppaction://hlinkfile" tooltip="Шейкер"/>
              </a:rPr>
              <a:t>шейкері</a:t>
            </a:r>
            <a:r>
              <a:rPr lang="ru-RU" dirty="0"/>
              <a:t>. Вони </a:t>
            </a:r>
            <a:r>
              <a:rPr lang="ru-RU" dirty="0" err="1"/>
              <a:t>подаються</a:t>
            </a:r>
            <a:r>
              <a:rPr lang="ru-RU" dirty="0"/>
              <a:t> в </a:t>
            </a:r>
            <a:r>
              <a:rPr lang="ru-RU" dirty="0" err="1"/>
              <a:t>келиху</a:t>
            </a:r>
            <a:r>
              <a:rPr lang="ru-RU" dirty="0"/>
              <a:t> для </a:t>
            </a:r>
            <a:r>
              <a:rPr lang="ru-RU" dirty="0" err="1"/>
              <a:t>коктейлів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кислі</a:t>
            </a:r>
            <a:r>
              <a:rPr lang="ru-RU" dirty="0"/>
              <a:t> </a:t>
            </a:r>
            <a:r>
              <a:rPr lang="ru-RU" dirty="0" err="1"/>
              <a:t>американські</a:t>
            </a:r>
            <a:r>
              <a:rPr lang="ru-RU" dirty="0"/>
              <a:t> </a:t>
            </a:r>
            <a:r>
              <a:rPr lang="ru-RU" dirty="0" err="1"/>
              <a:t>напої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лимонного соку, </a:t>
            </a:r>
            <a:r>
              <a:rPr lang="ru-RU" dirty="0" err="1"/>
              <a:t>цукру</a:t>
            </a:r>
            <a:r>
              <a:rPr lang="ru-RU" dirty="0"/>
              <a:t> і </a:t>
            </a:r>
            <a:r>
              <a:rPr lang="ru-RU" dirty="0" err="1"/>
              <a:t>міцного</a:t>
            </a:r>
            <a:r>
              <a:rPr lang="ru-RU" dirty="0"/>
              <a:t> спиртного. </a:t>
            </a:r>
            <a:br>
              <a:rPr lang="ru-RU" dirty="0"/>
            </a:br>
            <a:r>
              <a:rPr lang="ru-RU" dirty="0" err="1"/>
              <a:t>Приклади</a:t>
            </a:r>
            <a:r>
              <a:rPr lang="ru-RU" dirty="0"/>
              <a:t>: </a:t>
            </a:r>
            <a:r>
              <a:rPr lang="en-US" dirty="0">
                <a:hlinkClick r:id="rId3" action="ppaction://hlinkfile" tooltip="Whiskey"/>
              </a:rPr>
              <a:t>Whiskey</a:t>
            </a:r>
            <a:r>
              <a:rPr lang="en-US" dirty="0"/>
              <a:t> Sour (</a:t>
            </a:r>
            <a:r>
              <a:rPr lang="ru-RU" dirty="0" err="1"/>
              <a:t>Віскі-сауер</a:t>
            </a:r>
            <a:r>
              <a:rPr lang="ru-RU" dirty="0"/>
              <a:t>), </a:t>
            </a:r>
            <a:r>
              <a:rPr lang="en-US" dirty="0"/>
              <a:t>Brandy Sour (</a:t>
            </a:r>
            <a:r>
              <a:rPr lang="ru-RU" dirty="0" err="1"/>
              <a:t>Бренді-сауер</a:t>
            </a:r>
            <a:r>
              <a:rPr lang="ru-RU" dirty="0"/>
              <a:t>). </a:t>
            </a:r>
            <a:br>
              <a:rPr lang="ru-RU" dirty="0"/>
            </a:br>
            <a:endParaRPr lang="ru-RU" dirty="0"/>
          </a:p>
        </p:txBody>
      </p:sp>
      <p:pic>
        <p:nvPicPr>
          <p:cNvPr id="9218" name="Picture 2" descr="https://im-tub-ap-ru.yandex.net/pic/c8f38fe28c7885f9814c3fb3808d482c/v-i-pics.com/Season/3autumn/autumn164/autumn009802vipic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r="6894"/>
          <a:stretch/>
        </p:blipFill>
        <p:spPr bwMode="auto">
          <a:xfrm>
            <a:off x="257200" y="1196752"/>
            <a:ext cx="3614058" cy="38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24885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63</TotalTime>
  <Words>440</Words>
  <Application>Microsoft Office PowerPoint</Application>
  <PresentationFormat>Экран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Arial Narrow</vt:lpstr>
      <vt:lpstr>Горизонт</vt:lpstr>
      <vt:lpstr>Алкогольні коктейлі</vt:lpstr>
      <vt:lpstr>Презентация PowerPoint</vt:lpstr>
      <vt:lpstr>Історія винаходження коктейлю</vt:lpstr>
      <vt:lpstr>Презентация PowerPoint</vt:lpstr>
      <vt:lpstr>Презентация PowerPoint</vt:lpstr>
      <vt:lpstr>Класифікація коктейлів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Алкогольні коктейлі</dc:title>
  <dc:creator>Yart</dc:creator>
  <cp:lastModifiedBy>Sergey Bunakov</cp:lastModifiedBy>
  <cp:revision>11</cp:revision>
  <dcterms:created xsi:type="dcterms:W3CDTF">2015-11-17T18:34:24Z</dcterms:created>
  <dcterms:modified xsi:type="dcterms:W3CDTF">2019-08-13T12:07:09Z</dcterms:modified>
</cp:coreProperties>
</file>