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split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split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809F026-366A-42FE-8DBC-7406AC05E45E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86CBFF7-10EA-45BA-84E9-26EBC863DA3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split dir="in"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a-referat.com/%D0%92%D0%BE%D0%B4%D0%B0" TargetMode="External"/><Relationship Id="rId2" Type="http://schemas.openxmlformats.org/officeDocument/2006/relationships/hyperlink" Target="http://ua-referat.com/%D0%9A%D1%83%D1%80%D1%81%D0%BE%D0%B2%D0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hyperlink" Target="http://ua-referat.com/%D0%A1%D0%BF%D0%B8%D1%80%D1%8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66136_10150301058890595_3021379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Арка 6"/>
          <p:cNvSpPr/>
          <p:nvPr/>
        </p:nvSpPr>
        <p:spPr>
          <a:xfrm>
            <a:off x="1187624" y="908720"/>
            <a:ext cx="6192688" cy="4952226"/>
          </a:xfrm>
          <a:prstGeom prst="blockArc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Все про </a:t>
            </a:r>
            <a:r>
              <a:rPr lang="uk-UA" sz="9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лікери</a:t>
            </a:r>
            <a:endParaRPr lang="ru-RU" sz="9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Рисунок 7" descr="_MG_0017_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37330">
            <a:off x="489046" y="371314"/>
            <a:ext cx="1814638" cy="2721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 descr="B-5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6" y="260648"/>
            <a:ext cx="2983373" cy="1997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dd2935843770176093bf462d6f6f7b2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692696"/>
            <a:ext cx="5400600" cy="53285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5148064" cy="609329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9) «</a:t>
            </a:r>
            <a:r>
              <a:rPr lang="ru-RU" dirty="0" err="1" smtClean="0"/>
              <a:t>Хвилин</a:t>
            </a:r>
            <a:r>
              <a:rPr lang="ru-RU" dirty="0" smtClean="0"/>
              <a:t>»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міцний</a:t>
            </a:r>
            <a:r>
              <a:rPr lang="ru-RU" dirty="0" smtClean="0"/>
              <a:t> </a:t>
            </a:r>
            <a:r>
              <a:rPr lang="ru-RU" dirty="0" err="1" smtClean="0"/>
              <a:t>прозорий</a:t>
            </a:r>
            <a:r>
              <a:rPr lang="ru-RU" dirty="0" smtClean="0"/>
              <a:t> </a:t>
            </a:r>
            <a:r>
              <a:rPr lang="ru-RU" dirty="0" err="1" smtClean="0"/>
              <a:t>м’ятний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випускається</a:t>
            </a:r>
            <a:r>
              <a:rPr lang="ru-RU" dirty="0" smtClean="0"/>
              <a:t> </a:t>
            </a:r>
            <a:r>
              <a:rPr lang="ru-RU" dirty="0" err="1" smtClean="0"/>
              <a:t>французькою</a:t>
            </a:r>
            <a:r>
              <a:rPr lang="ru-RU" dirty="0" smtClean="0"/>
              <a:t> </a:t>
            </a:r>
            <a:r>
              <a:rPr lang="ru-RU" dirty="0" err="1" smtClean="0"/>
              <a:t>компанією</a:t>
            </a:r>
            <a:r>
              <a:rPr lang="ru-RU" dirty="0" smtClean="0"/>
              <a:t>. </a:t>
            </a:r>
            <a:r>
              <a:rPr lang="ru-RU" dirty="0" err="1" smtClean="0"/>
              <a:t>Відрізняється</a:t>
            </a:r>
            <a:r>
              <a:rPr lang="ru-RU" dirty="0" smtClean="0"/>
              <a:t> </a:t>
            </a:r>
            <a:r>
              <a:rPr lang="ru-RU" dirty="0" err="1" smtClean="0"/>
              <a:t>вираженим</a:t>
            </a:r>
            <a:r>
              <a:rPr lang="ru-RU" dirty="0" smtClean="0"/>
              <a:t> </a:t>
            </a:r>
            <a:r>
              <a:rPr lang="ru-RU" dirty="0" err="1" smtClean="0"/>
              <a:t>свіжим</a:t>
            </a:r>
            <a:r>
              <a:rPr lang="ru-RU" dirty="0" smtClean="0"/>
              <a:t> смаком та ароматом </a:t>
            </a:r>
            <a:r>
              <a:rPr lang="ru-RU" dirty="0" err="1" smtClean="0"/>
              <a:t>м’яти</a:t>
            </a:r>
            <a:r>
              <a:rPr lang="ru-RU" dirty="0" smtClean="0"/>
              <a:t>. </a:t>
            </a:r>
            <a:r>
              <a:rPr lang="ru-RU" dirty="0" err="1" smtClean="0"/>
              <a:t>Фортеця</a:t>
            </a:r>
            <a:r>
              <a:rPr lang="ru-RU" dirty="0" smtClean="0"/>
              <a:t> </a:t>
            </a:r>
            <a:r>
              <a:rPr lang="ru-RU" dirty="0" err="1" smtClean="0"/>
              <a:t>буває</a:t>
            </a:r>
            <a:r>
              <a:rPr lang="ru-RU" dirty="0" smtClean="0"/>
              <a:t> 35%, 40% </a:t>
            </a:r>
            <a:r>
              <a:rPr lang="ru-RU" dirty="0" err="1" smtClean="0"/>
              <a:t>і</a:t>
            </a:r>
            <a:r>
              <a:rPr lang="ru-RU" dirty="0" smtClean="0"/>
              <a:t> 50%. </a:t>
            </a:r>
            <a:r>
              <a:rPr lang="ru-RU" dirty="0" err="1" smtClean="0"/>
              <a:t>Вживається</a:t>
            </a:r>
            <a:r>
              <a:rPr lang="ru-RU" dirty="0" smtClean="0"/>
              <a:t> </a:t>
            </a:r>
            <a:r>
              <a:rPr lang="ru-RU" dirty="0" err="1" smtClean="0"/>
              <a:t>охолодженим</a:t>
            </a:r>
            <a:r>
              <a:rPr lang="ru-RU" dirty="0" smtClean="0"/>
              <a:t> залпом, в </a:t>
            </a:r>
            <a:r>
              <a:rPr lang="ru-RU" dirty="0" err="1" smtClean="0"/>
              <a:t>якості</a:t>
            </a:r>
            <a:r>
              <a:rPr lang="ru-RU" dirty="0" smtClean="0"/>
              <a:t> добавки до </a:t>
            </a:r>
            <a:r>
              <a:rPr lang="ru-RU" dirty="0" err="1" smtClean="0"/>
              <a:t>кави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коктейлів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10) «Самбука»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італійський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пшеничного спирту </a:t>
            </a:r>
            <a:r>
              <a:rPr lang="ru-RU" dirty="0" err="1" smtClean="0"/>
              <a:t>з</a:t>
            </a:r>
            <a:r>
              <a:rPr lang="ru-RU" dirty="0" smtClean="0"/>
              <a:t> ароматом </a:t>
            </a:r>
            <a:r>
              <a:rPr lang="ru-RU" dirty="0" err="1" smtClean="0"/>
              <a:t>анісу</a:t>
            </a:r>
            <a:r>
              <a:rPr lang="ru-RU" dirty="0" smtClean="0"/>
              <a:t>. </a:t>
            </a:r>
            <a:r>
              <a:rPr lang="ru-RU" dirty="0" err="1" smtClean="0"/>
              <a:t>Буває</a:t>
            </a:r>
            <a:r>
              <a:rPr lang="ru-RU" dirty="0" smtClean="0"/>
              <a:t> </a:t>
            </a:r>
            <a:r>
              <a:rPr lang="ru-RU" dirty="0" err="1" smtClean="0"/>
              <a:t>прозорим</a:t>
            </a:r>
            <a:r>
              <a:rPr lang="ru-RU" dirty="0" smtClean="0"/>
              <a:t>, </a:t>
            </a:r>
            <a:r>
              <a:rPr lang="ru-RU" dirty="0" err="1" smtClean="0"/>
              <a:t>червоним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темним. </a:t>
            </a:r>
            <a:r>
              <a:rPr lang="ru-RU" dirty="0" err="1" smtClean="0"/>
              <a:t>Фортеця</a:t>
            </a:r>
            <a:r>
              <a:rPr lang="ru-RU" dirty="0" smtClean="0"/>
              <a:t> «Самбуки» становить 38-42%.</a:t>
            </a:r>
          </a:p>
          <a:p>
            <a:endParaRPr lang="ru-RU" dirty="0"/>
          </a:p>
        </p:txBody>
      </p:sp>
      <p:pic>
        <p:nvPicPr>
          <p:cNvPr id="4" name="Рисунок 3" descr="sambuka-scho-ce-take-z-chim-yogo-pyut_98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0"/>
            <a:ext cx="4286250" cy="3009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goryashhaya-sambuka-kak-pit-i-gotovit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3429000"/>
            <a:ext cx="3678436" cy="2196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Лікери</a:t>
            </a:r>
            <a:r>
              <a:rPr lang="ru-RU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4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середньої</a:t>
            </a:r>
            <a:r>
              <a:rPr lang="ru-RU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4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фортеці</a:t>
            </a:r>
            <a:r>
              <a:rPr lang="ru-RU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ru-RU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67944" y="1268760"/>
            <a:ext cx="4923656" cy="532859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1 — «Адвокат» («</a:t>
            </a:r>
            <a:r>
              <a:rPr lang="en-US" dirty="0" err="1" smtClean="0"/>
              <a:t>Advocat</a:t>
            </a:r>
            <a:r>
              <a:rPr lang="en-US" dirty="0" smtClean="0"/>
              <a:t>»/»</a:t>
            </a:r>
            <a:r>
              <a:rPr lang="en-US" dirty="0" err="1" smtClean="0"/>
              <a:t>Advocaat</a:t>
            </a:r>
            <a:r>
              <a:rPr lang="en-US" dirty="0" smtClean="0"/>
              <a:t>»)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голландський</a:t>
            </a:r>
            <a:r>
              <a:rPr lang="ru-RU" dirty="0" smtClean="0"/>
              <a:t> </a:t>
            </a:r>
            <a:r>
              <a:rPr lang="ru-RU" dirty="0" err="1" smtClean="0"/>
              <a:t>яєчний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</a:t>
            </a:r>
            <a:r>
              <a:rPr lang="ru-RU" dirty="0" err="1" smtClean="0"/>
              <a:t>жовтого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. </a:t>
            </a:r>
            <a:r>
              <a:rPr lang="ru-RU" dirty="0" err="1" smtClean="0"/>
              <a:t>Являє</a:t>
            </a:r>
            <a:r>
              <a:rPr lang="ru-RU" dirty="0" smtClean="0"/>
              <a:t> собою </a:t>
            </a:r>
            <a:r>
              <a:rPr lang="ru-RU" dirty="0" err="1" smtClean="0"/>
              <a:t>однорідну</a:t>
            </a:r>
            <a:r>
              <a:rPr lang="ru-RU" dirty="0" smtClean="0"/>
              <a:t>, </a:t>
            </a:r>
            <a:r>
              <a:rPr lang="ru-RU" dirty="0" err="1" smtClean="0"/>
              <a:t>бархатисту</a:t>
            </a:r>
            <a:r>
              <a:rPr lang="ru-RU" dirty="0" smtClean="0"/>
              <a:t> </a:t>
            </a:r>
            <a:r>
              <a:rPr lang="ru-RU" dirty="0" err="1" smtClean="0"/>
              <a:t>суміш</a:t>
            </a:r>
            <a:r>
              <a:rPr lang="ru-RU" dirty="0" smtClean="0"/>
              <a:t> виноградного </a:t>
            </a:r>
            <a:r>
              <a:rPr lang="ru-RU" dirty="0" err="1" smtClean="0"/>
              <a:t>бренді</a:t>
            </a:r>
            <a:r>
              <a:rPr lang="ru-RU" dirty="0" smtClean="0"/>
              <a:t>, </a:t>
            </a:r>
            <a:r>
              <a:rPr lang="ru-RU" dirty="0" err="1" smtClean="0"/>
              <a:t>яєчних</a:t>
            </a:r>
            <a:r>
              <a:rPr lang="ru-RU" dirty="0" smtClean="0"/>
              <a:t> </a:t>
            </a:r>
            <a:r>
              <a:rPr lang="ru-RU" dirty="0" err="1" smtClean="0"/>
              <a:t>жовтків</a:t>
            </a:r>
            <a:r>
              <a:rPr lang="ru-RU" dirty="0" smtClean="0"/>
              <a:t>, молока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цукру</a:t>
            </a:r>
            <a:r>
              <a:rPr lang="ru-RU" dirty="0" smtClean="0"/>
              <a:t>. «Адвокат»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дуже</a:t>
            </a:r>
            <a:r>
              <a:rPr lang="ru-RU" dirty="0" smtClean="0"/>
              <a:t> густим </a:t>
            </a:r>
            <a:r>
              <a:rPr lang="ru-RU" dirty="0" err="1" smtClean="0"/>
              <a:t>лікером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зазвичай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в </a:t>
            </a:r>
            <a:r>
              <a:rPr lang="ru-RU" dirty="0" err="1" smtClean="0"/>
              <a:t>якості</a:t>
            </a:r>
            <a:r>
              <a:rPr lang="ru-RU" dirty="0" smtClean="0"/>
              <a:t> компонента </a:t>
            </a:r>
            <a:r>
              <a:rPr lang="ru-RU" dirty="0" err="1" smtClean="0"/>
              <a:t>коктейлів</a:t>
            </a:r>
            <a:r>
              <a:rPr lang="ru-RU" dirty="0" smtClean="0"/>
              <a:t>. </a:t>
            </a:r>
            <a:r>
              <a:rPr lang="ru-RU" dirty="0" err="1" smtClean="0"/>
              <a:t>Фортеця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становить 14%-20%.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 descr="ys5zjnllp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3819525" cy="4610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B-5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188640"/>
            <a:ext cx="1259200" cy="843024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6012160" cy="465313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2 — «</a:t>
            </a:r>
            <a:r>
              <a:rPr lang="ru-RU" dirty="0" err="1" smtClean="0"/>
              <a:t>Амаретто</a:t>
            </a:r>
            <a:r>
              <a:rPr lang="ru-RU" dirty="0" smtClean="0"/>
              <a:t>» — </a:t>
            </a:r>
            <a:r>
              <a:rPr lang="ru-RU" dirty="0" err="1" smtClean="0"/>
              <a:t>лікер</a:t>
            </a:r>
            <a:r>
              <a:rPr lang="ru-RU" dirty="0" smtClean="0"/>
              <a:t> темно-коричневого </a:t>
            </a:r>
            <a:r>
              <a:rPr lang="ru-RU" dirty="0" err="1" smtClean="0"/>
              <a:t>кольору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мигдалю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прянощів</a:t>
            </a:r>
            <a:r>
              <a:rPr lang="ru-RU" dirty="0" smtClean="0"/>
              <a:t>. </a:t>
            </a:r>
            <a:r>
              <a:rPr lang="ru-RU" dirty="0" err="1" smtClean="0"/>
              <a:t>Іноді</a:t>
            </a:r>
            <a:r>
              <a:rPr lang="ru-RU" dirty="0" smtClean="0"/>
              <a:t> до </a:t>
            </a:r>
            <a:r>
              <a:rPr lang="ru-RU" dirty="0" err="1" smtClean="0"/>
              <a:t>мигдалю</a:t>
            </a:r>
            <a:r>
              <a:rPr lang="ru-RU" dirty="0" smtClean="0"/>
              <a:t> </a:t>
            </a:r>
            <a:r>
              <a:rPr lang="ru-RU" dirty="0" err="1" smtClean="0"/>
              <a:t>додають</a:t>
            </a:r>
            <a:r>
              <a:rPr lang="ru-RU" dirty="0" smtClean="0"/>
              <a:t> </a:t>
            </a:r>
            <a:r>
              <a:rPr lang="ru-RU" dirty="0" err="1" smtClean="0"/>
              <a:t>ядерця</a:t>
            </a:r>
            <a:r>
              <a:rPr lang="ru-RU" dirty="0" smtClean="0"/>
              <a:t> абрикоса, а </a:t>
            </a:r>
            <a:r>
              <a:rPr lang="ru-RU" dirty="0" err="1" smtClean="0"/>
              <a:t>іноді</a:t>
            </a:r>
            <a:r>
              <a:rPr lang="ru-RU" dirty="0" smtClean="0"/>
              <a:t> </a:t>
            </a:r>
            <a:r>
              <a:rPr lang="ru-RU" dirty="0" err="1" smtClean="0"/>
              <a:t>взагалі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. </a:t>
            </a:r>
            <a:r>
              <a:rPr lang="ru-RU" dirty="0" err="1" smtClean="0"/>
              <a:t>Фортеця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лікеру</a:t>
            </a:r>
            <a:r>
              <a:rPr lang="ru-RU" dirty="0" smtClean="0"/>
              <a:t> — 21%-28%. «</a:t>
            </a:r>
            <a:r>
              <a:rPr lang="ru-RU" dirty="0" err="1" smtClean="0"/>
              <a:t>Амаретто</a:t>
            </a:r>
            <a:r>
              <a:rPr lang="ru-RU" dirty="0" smtClean="0"/>
              <a:t>»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популярний</a:t>
            </a:r>
            <a:r>
              <a:rPr lang="ru-RU" dirty="0" smtClean="0"/>
              <a:t> в </a:t>
            </a:r>
            <a:r>
              <a:rPr lang="ru-RU" dirty="0" err="1" smtClean="0"/>
              <a:t>якості</a:t>
            </a:r>
            <a:r>
              <a:rPr lang="ru-RU" dirty="0" smtClean="0"/>
              <a:t> </a:t>
            </a:r>
            <a:r>
              <a:rPr lang="ru-RU" dirty="0" err="1" smtClean="0"/>
              <a:t>інгредієнта</a:t>
            </a:r>
            <a:r>
              <a:rPr lang="ru-RU" dirty="0" smtClean="0"/>
              <a:t> для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коктейлів</a:t>
            </a:r>
            <a:r>
              <a:rPr lang="ru-RU" dirty="0" smtClean="0"/>
              <a:t>, </a:t>
            </a:r>
            <a:r>
              <a:rPr lang="ru-RU" dirty="0" err="1" smtClean="0"/>
              <a:t>рецепти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можете </a:t>
            </a:r>
            <a:r>
              <a:rPr lang="ru-RU" dirty="0" err="1" smtClean="0"/>
              <a:t>знайти</a:t>
            </a:r>
            <a:r>
              <a:rPr lang="ru-RU" dirty="0" smtClean="0"/>
              <a:t> на </a:t>
            </a:r>
            <a:r>
              <a:rPr lang="ru-RU" dirty="0" err="1" smtClean="0"/>
              <a:t>нашому</a:t>
            </a:r>
            <a:r>
              <a:rPr lang="ru-RU" dirty="0" smtClean="0"/>
              <a:t> </a:t>
            </a:r>
            <a:r>
              <a:rPr lang="ru-RU" dirty="0" err="1" smtClean="0"/>
              <a:t>сайті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3 — «</a:t>
            </a:r>
            <a:r>
              <a:rPr lang="ru-RU" dirty="0" err="1" smtClean="0"/>
              <a:t>Гальяно</a:t>
            </a:r>
            <a:r>
              <a:rPr lang="ru-RU" dirty="0" smtClean="0"/>
              <a:t>» — </a:t>
            </a:r>
            <a:r>
              <a:rPr lang="ru-RU" dirty="0" err="1" smtClean="0"/>
              <a:t>знаменитий</a:t>
            </a:r>
            <a:r>
              <a:rPr lang="ru-RU" dirty="0" smtClean="0"/>
              <a:t> </a:t>
            </a:r>
            <a:r>
              <a:rPr lang="ru-RU" dirty="0" err="1" smtClean="0"/>
              <a:t>італійський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на </a:t>
            </a:r>
            <a:r>
              <a:rPr lang="ru-RU" dirty="0" err="1" smtClean="0"/>
              <a:t>рослинній</a:t>
            </a:r>
            <a:r>
              <a:rPr lang="ru-RU" dirty="0" smtClean="0"/>
              <a:t>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міцністю</a:t>
            </a:r>
            <a:r>
              <a:rPr lang="ru-RU" dirty="0" smtClean="0"/>
              <a:t> 30%. </a:t>
            </a:r>
            <a:r>
              <a:rPr lang="ru-RU" dirty="0" err="1" smtClean="0"/>
              <a:t>Буває</a:t>
            </a:r>
            <a:r>
              <a:rPr lang="ru-RU" dirty="0" smtClean="0"/>
              <a:t> </a:t>
            </a:r>
            <a:r>
              <a:rPr lang="ru-RU" dirty="0" err="1" smtClean="0"/>
              <a:t>ванільний</a:t>
            </a:r>
            <a:r>
              <a:rPr lang="ru-RU" dirty="0" smtClean="0"/>
              <a:t>, </a:t>
            </a:r>
            <a:r>
              <a:rPr lang="ru-RU" dirty="0" err="1" smtClean="0"/>
              <a:t>кавовий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бальзамічний</a:t>
            </a:r>
            <a:r>
              <a:rPr lang="ru-RU" dirty="0" smtClean="0"/>
              <a:t>. Є компонентом </a:t>
            </a:r>
            <a:r>
              <a:rPr lang="ru-RU" dirty="0" err="1" smtClean="0"/>
              <a:t>багатьох</a:t>
            </a:r>
            <a:r>
              <a:rPr lang="ru-RU" dirty="0" smtClean="0"/>
              <a:t> </a:t>
            </a:r>
            <a:r>
              <a:rPr lang="ru-RU" dirty="0" err="1" smtClean="0"/>
              <a:t>коктейлів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4 — «</a:t>
            </a:r>
            <a:r>
              <a:rPr lang="ru-RU" dirty="0" err="1" smtClean="0"/>
              <a:t>Жинжинья</a:t>
            </a:r>
            <a:r>
              <a:rPr lang="ru-RU" dirty="0" smtClean="0"/>
              <a:t>»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популярний</a:t>
            </a:r>
            <a:r>
              <a:rPr lang="ru-RU" dirty="0" smtClean="0"/>
              <a:t> </a:t>
            </a:r>
            <a:r>
              <a:rPr lang="ru-RU" dirty="0" err="1" smtClean="0"/>
              <a:t>португальський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ягід</a:t>
            </a:r>
            <a:r>
              <a:rPr lang="ru-RU" dirty="0" smtClean="0"/>
              <a:t> </a:t>
            </a:r>
            <a:r>
              <a:rPr lang="ru-RU" dirty="0" err="1" smtClean="0"/>
              <a:t>вишні</a:t>
            </a:r>
            <a:r>
              <a:rPr lang="ru-RU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 descr="870_579_fixedwid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95343">
            <a:off x="4370866" y="3667284"/>
            <a:ext cx="4032448" cy="2683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5 — «</a:t>
            </a:r>
            <a:r>
              <a:rPr lang="ru-RU" dirty="0" err="1" smtClean="0"/>
              <a:t>Калуа</a:t>
            </a:r>
            <a:r>
              <a:rPr lang="ru-RU" dirty="0" smtClean="0"/>
              <a:t>» — </a:t>
            </a:r>
            <a:r>
              <a:rPr lang="ru-RU" dirty="0" err="1" smtClean="0"/>
              <a:t>мексиканський</a:t>
            </a:r>
            <a:r>
              <a:rPr lang="ru-RU" dirty="0" smtClean="0"/>
              <a:t> </a:t>
            </a:r>
            <a:r>
              <a:rPr lang="ru-RU" dirty="0" err="1" smtClean="0"/>
              <a:t>кавовий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</a:t>
            </a:r>
            <a:r>
              <a:rPr lang="ru-RU" dirty="0" err="1" smtClean="0"/>
              <a:t>міцністю</a:t>
            </a:r>
            <a:r>
              <a:rPr lang="ru-RU" dirty="0" smtClean="0"/>
              <a:t> 20%-36%. </a:t>
            </a:r>
            <a:r>
              <a:rPr lang="ru-RU" dirty="0" err="1" smtClean="0"/>
              <a:t>Крім</a:t>
            </a:r>
            <a:r>
              <a:rPr lang="ru-RU" dirty="0" smtClean="0"/>
              <a:t> </a:t>
            </a:r>
            <a:r>
              <a:rPr lang="ru-RU" dirty="0" err="1" smtClean="0"/>
              <a:t>традиційного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випускається</a:t>
            </a:r>
            <a:r>
              <a:rPr lang="ru-RU" dirty="0" smtClean="0"/>
              <a:t> «</a:t>
            </a:r>
            <a:r>
              <a:rPr lang="ru-RU" dirty="0" err="1" smtClean="0"/>
              <a:t>Калуа</a:t>
            </a:r>
            <a:r>
              <a:rPr lang="ru-RU" dirty="0" smtClean="0"/>
              <a:t>» </a:t>
            </a:r>
            <a:r>
              <a:rPr lang="ru-RU" dirty="0" err="1" smtClean="0"/>
              <a:t>зі</a:t>
            </a:r>
            <a:r>
              <a:rPr lang="ru-RU" dirty="0" smtClean="0"/>
              <a:t> смаком </a:t>
            </a:r>
            <a:r>
              <a:rPr lang="ru-RU" dirty="0" err="1" smtClean="0"/>
              <a:t>еспресо</a:t>
            </a:r>
            <a:r>
              <a:rPr lang="ru-RU" dirty="0" smtClean="0"/>
              <a:t>,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ваніллю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чорним</a:t>
            </a:r>
            <a:r>
              <a:rPr lang="ru-RU" dirty="0" smtClean="0"/>
              <a:t> шоколадом,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Калуа</a:t>
            </a:r>
            <a:r>
              <a:rPr lang="ru-RU" dirty="0" smtClean="0"/>
              <a:t>»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смаженою</a:t>
            </a:r>
            <a:r>
              <a:rPr lang="ru-RU" dirty="0" smtClean="0"/>
              <a:t> </a:t>
            </a:r>
            <a:r>
              <a:rPr lang="ru-RU" dirty="0" err="1" smtClean="0"/>
              <a:t>лісовим</a:t>
            </a:r>
            <a:r>
              <a:rPr lang="ru-RU" dirty="0" smtClean="0"/>
              <a:t> </a:t>
            </a:r>
            <a:r>
              <a:rPr lang="ru-RU" dirty="0" err="1" smtClean="0"/>
              <a:t>горіхом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6 — «Кюрасо»(«</a:t>
            </a:r>
            <a:r>
              <a:rPr lang="ru-RU" dirty="0" err="1" smtClean="0"/>
              <a:t>Кюрасао</a:t>
            </a:r>
            <a:r>
              <a:rPr lang="ru-RU" dirty="0" smtClean="0"/>
              <a:t>») — </a:t>
            </a:r>
            <a:r>
              <a:rPr lang="ru-RU" dirty="0" err="1" smtClean="0"/>
              <a:t>лікер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острова </a:t>
            </a:r>
            <a:r>
              <a:rPr lang="ru-RU" dirty="0" err="1" smtClean="0"/>
              <a:t>Кюрасао</a:t>
            </a:r>
            <a:r>
              <a:rPr lang="ru-RU" dirty="0" smtClean="0"/>
              <a:t>, </a:t>
            </a:r>
            <a:r>
              <a:rPr lang="ru-RU" dirty="0" err="1" smtClean="0"/>
              <a:t>виготовлений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додаванням</a:t>
            </a:r>
            <a:r>
              <a:rPr lang="ru-RU" dirty="0" smtClean="0"/>
              <a:t> </a:t>
            </a:r>
            <a:r>
              <a:rPr lang="ru-RU" dirty="0" err="1" smtClean="0"/>
              <a:t>апельсинових</a:t>
            </a:r>
            <a:r>
              <a:rPr lang="ru-RU" dirty="0" smtClean="0"/>
              <a:t> </a:t>
            </a:r>
            <a:r>
              <a:rPr lang="ru-RU" dirty="0" err="1" smtClean="0"/>
              <a:t>кірок</a:t>
            </a:r>
            <a:r>
              <a:rPr lang="ru-RU" dirty="0" smtClean="0"/>
              <a:t>, гвоздики, </a:t>
            </a:r>
            <a:r>
              <a:rPr lang="ru-RU" dirty="0" err="1" smtClean="0"/>
              <a:t>кориці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мускатного </a:t>
            </a:r>
            <a:r>
              <a:rPr lang="ru-RU" dirty="0" err="1" smtClean="0"/>
              <a:t>горіха</a:t>
            </a:r>
            <a:r>
              <a:rPr lang="ru-RU" dirty="0" smtClean="0"/>
              <a:t>. </a:t>
            </a:r>
            <a:r>
              <a:rPr lang="ru-RU" dirty="0" err="1" smtClean="0"/>
              <a:t>Фортеця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складає</a:t>
            </a:r>
            <a:r>
              <a:rPr lang="ru-RU" dirty="0" smtClean="0"/>
              <a:t> 30%. </a:t>
            </a:r>
            <a:r>
              <a:rPr lang="ru-RU" dirty="0" err="1" smtClean="0"/>
              <a:t>Колір</a:t>
            </a:r>
            <a:r>
              <a:rPr lang="ru-RU" dirty="0" smtClean="0"/>
              <a:t> «Кюрасо»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різним</a:t>
            </a:r>
            <a:r>
              <a:rPr lang="ru-RU" dirty="0" smtClean="0"/>
              <a:t>: </a:t>
            </a:r>
            <a:r>
              <a:rPr lang="ru-RU" dirty="0" err="1" smtClean="0"/>
              <a:t>помаранчевим</a:t>
            </a:r>
            <a:r>
              <a:rPr lang="ru-RU" dirty="0" smtClean="0"/>
              <a:t>, </a:t>
            </a:r>
            <a:r>
              <a:rPr lang="ru-RU" dirty="0" err="1" smtClean="0"/>
              <a:t>блакитним</a:t>
            </a:r>
            <a:r>
              <a:rPr lang="ru-RU" dirty="0" smtClean="0"/>
              <a:t>, </a:t>
            </a:r>
            <a:r>
              <a:rPr lang="ru-RU" dirty="0" err="1" smtClean="0"/>
              <a:t>білим</a:t>
            </a:r>
            <a:r>
              <a:rPr lang="ru-RU" dirty="0" smtClean="0"/>
              <a:t>, зеленим, а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</a:t>
            </a:r>
            <a:r>
              <a:rPr lang="ru-RU" dirty="0" err="1" smtClean="0"/>
              <a:t>випускається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прозорим</a:t>
            </a:r>
            <a:r>
              <a:rPr lang="ru-RU" dirty="0" smtClean="0"/>
              <a:t>. </a:t>
            </a:r>
            <a:r>
              <a:rPr lang="ru-RU" dirty="0" err="1" smtClean="0"/>
              <a:t>Завдяки</a:t>
            </a:r>
            <a:r>
              <a:rPr lang="ru-RU" dirty="0" smtClean="0"/>
              <a:t> </a:t>
            </a:r>
            <a:r>
              <a:rPr lang="ru-RU" dirty="0" err="1" smtClean="0"/>
              <a:t>цікавим</a:t>
            </a:r>
            <a:r>
              <a:rPr lang="ru-RU" dirty="0" smtClean="0"/>
              <a:t> </a:t>
            </a:r>
            <a:r>
              <a:rPr lang="ru-RU" dirty="0" err="1" smtClean="0"/>
              <a:t>забарвленням</a:t>
            </a:r>
            <a:r>
              <a:rPr lang="ru-RU" dirty="0" smtClean="0"/>
              <a:t>,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у </a:t>
            </a:r>
            <a:r>
              <a:rPr lang="ru-RU" dirty="0" err="1" smtClean="0"/>
              <a:t>складі</a:t>
            </a:r>
            <a:r>
              <a:rPr lang="ru-RU" dirty="0" smtClean="0"/>
              <a:t> </a:t>
            </a:r>
            <a:r>
              <a:rPr lang="ru-RU" dirty="0" err="1" smtClean="0"/>
              <a:t>багатьох</a:t>
            </a:r>
            <a:r>
              <a:rPr lang="ru-RU" dirty="0" smtClean="0"/>
              <a:t> </a:t>
            </a:r>
            <a:r>
              <a:rPr lang="ru-RU" dirty="0" err="1" smtClean="0"/>
              <a:t>коктейлів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mini-liker-kyurasa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196752"/>
            <a:ext cx="6828231" cy="45259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Сировина для лікерів</a:t>
            </a:r>
            <a:endParaRPr lang="ru-RU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При </a:t>
            </a:r>
            <a:r>
              <a:rPr lang="ru-RU" dirty="0" err="1" smtClean="0"/>
              <a:t>виробництві</a:t>
            </a:r>
            <a:r>
              <a:rPr lang="ru-RU" dirty="0" smtClean="0"/>
              <a:t> </a:t>
            </a:r>
            <a:r>
              <a:rPr lang="ru-RU" dirty="0" err="1" smtClean="0"/>
              <a:t>лікерів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 </a:t>
            </a:r>
            <a:r>
              <a:rPr lang="ru-RU" dirty="0" err="1" smtClean="0"/>
              <a:t>вживатися</a:t>
            </a:r>
            <a:r>
              <a:rPr lang="ru-RU" dirty="0" smtClean="0"/>
              <a:t> не </a:t>
            </a:r>
            <a:r>
              <a:rPr lang="ru-RU" dirty="0" err="1" smtClean="0"/>
              <a:t>тільки</a:t>
            </a:r>
            <a:r>
              <a:rPr lang="ru-RU" dirty="0" smtClean="0"/>
              <a:t> трави,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 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рослини</a:t>
            </a:r>
            <a:r>
              <a:rPr lang="ru-RU" dirty="0" smtClean="0"/>
              <a:t>. Прикладом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служитиізраїльський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</a:t>
            </a:r>
            <a:r>
              <a:rPr lang="ru-RU" dirty="0" err="1" smtClean="0"/>
              <a:t>Сабра</a:t>
            </a:r>
            <a:r>
              <a:rPr lang="ru-RU" dirty="0" smtClean="0"/>
              <a:t> (</a:t>
            </a:r>
            <a:r>
              <a:rPr lang="en-US" dirty="0" smtClean="0"/>
              <a:t>Maria) </a:t>
            </a:r>
            <a:r>
              <a:rPr lang="ru-RU" dirty="0" err="1" smtClean="0"/>
              <a:t>міцністю</a:t>
            </a:r>
            <a:r>
              <a:rPr lang="ru-RU" dirty="0" smtClean="0"/>
              <a:t> 26% об., </a:t>
            </a:r>
            <a:r>
              <a:rPr lang="ru-RU" dirty="0" err="1" smtClean="0"/>
              <a:t>виробляється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спирту, </a:t>
            </a:r>
            <a:r>
              <a:rPr lang="ru-RU" dirty="0" err="1" smtClean="0"/>
              <a:t>одержуваного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ростуть</a:t>
            </a:r>
            <a:r>
              <a:rPr lang="ru-RU" dirty="0" smtClean="0"/>
              <a:t> у </a:t>
            </a:r>
            <a:r>
              <a:rPr lang="ru-RU" dirty="0" err="1" smtClean="0"/>
              <a:t>пустелі</a:t>
            </a:r>
            <a:r>
              <a:rPr lang="ru-RU" dirty="0" smtClean="0"/>
              <a:t> </a:t>
            </a:r>
            <a:r>
              <a:rPr lang="ru-RU" dirty="0" err="1" smtClean="0"/>
              <a:t>кактусів</a:t>
            </a:r>
            <a:r>
              <a:rPr lang="ru-RU" dirty="0" smtClean="0"/>
              <a:t>. 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аромат </a:t>
            </a:r>
            <a:r>
              <a:rPr lang="ru-RU" dirty="0" err="1" smtClean="0"/>
              <a:t>гіркого</a:t>
            </a:r>
            <a:r>
              <a:rPr lang="ru-RU" dirty="0" smtClean="0"/>
              <a:t> апельсина </a:t>
            </a:r>
            <a:r>
              <a:rPr lang="ru-RU" dirty="0" err="1" smtClean="0"/>
              <a:t>і</a:t>
            </a:r>
            <a:r>
              <a:rPr lang="ru-RU" dirty="0" smtClean="0"/>
              <a:t> шоколаду. </a:t>
            </a:r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 smtClean="0"/>
              <a:t>лікерів</a:t>
            </a:r>
            <a:r>
              <a:rPr lang="ru-RU" dirty="0" smtClean="0"/>
              <a:t> </a:t>
            </a:r>
            <a:r>
              <a:rPr lang="ru-RU" dirty="0" err="1" smtClean="0"/>
              <a:t>значну</a:t>
            </a:r>
            <a:r>
              <a:rPr lang="ru-RU" dirty="0" smtClean="0"/>
              <a:t> </a:t>
            </a:r>
            <a:r>
              <a:rPr lang="ru-RU" dirty="0" err="1" smtClean="0"/>
              <a:t>частку</a:t>
            </a:r>
            <a:r>
              <a:rPr lang="ru-RU" dirty="0" smtClean="0"/>
              <a:t> становить </a:t>
            </a:r>
            <a:r>
              <a:rPr lang="ru-RU" dirty="0" err="1" smtClean="0"/>
              <a:t>фруктовілікери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досягти</a:t>
            </a:r>
            <a:r>
              <a:rPr lang="ru-RU" dirty="0" smtClean="0"/>
              <a:t> максимального </a:t>
            </a:r>
            <a:r>
              <a:rPr lang="ru-RU" dirty="0" err="1" smtClean="0"/>
              <a:t>збереження</a:t>
            </a:r>
            <a:r>
              <a:rPr lang="ru-RU" dirty="0" smtClean="0"/>
              <a:t> смаку фрукта, </a:t>
            </a:r>
            <a:r>
              <a:rPr lang="ru-RU" dirty="0" err="1" smtClean="0"/>
              <a:t>використовуваного</a:t>
            </a:r>
            <a:r>
              <a:rPr lang="ru-RU" dirty="0" smtClean="0"/>
              <a:t> в </a:t>
            </a:r>
            <a:r>
              <a:rPr lang="ru-RU" dirty="0" err="1" smtClean="0"/>
              <a:t>напої</a:t>
            </a:r>
            <a:r>
              <a:rPr lang="ru-RU" dirty="0" smtClean="0"/>
              <a:t>, </a:t>
            </a:r>
            <a:r>
              <a:rPr lang="ru-RU" dirty="0" err="1" smtClean="0"/>
              <a:t>виробники</a:t>
            </a:r>
            <a:r>
              <a:rPr lang="ru-RU" dirty="0" smtClean="0"/>
              <a:t> </a:t>
            </a:r>
            <a:r>
              <a:rPr lang="ru-RU" dirty="0" err="1" smtClean="0"/>
              <a:t>вдаються</a:t>
            </a:r>
            <a:r>
              <a:rPr lang="ru-RU" dirty="0" smtClean="0"/>
              <a:t> </a:t>
            </a:r>
            <a:r>
              <a:rPr lang="ru-RU" dirty="0" err="1" smtClean="0"/>
              <a:t>додосить</a:t>
            </a:r>
            <a:r>
              <a:rPr lang="ru-RU" dirty="0" smtClean="0"/>
              <a:t>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 err="1" smtClean="0"/>
              <a:t>техніці</a:t>
            </a:r>
            <a:r>
              <a:rPr lang="ru-RU" dirty="0" smtClean="0"/>
              <a:t>, </a:t>
            </a:r>
            <a:r>
              <a:rPr lang="ru-RU" dirty="0" err="1" smtClean="0"/>
              <a:t>заснованої</a:t>
            </a:r>
            <a:r>
              <a:rPr lang="ru-RU" dirty="0" smtClean="0"/>
              <a:t>, </a:t>
            </a:r>
            <a:r>
              <a:rPr lang="ru-RU" dirty="0" err="1" smtClean="0"/>
              <a:t>насамперед</a:t>
            </a:r>
            <a:r>
              <a:rPr lang="ru-RU" dirty="0" smtClean="0"/>
              <a:t> на </a:t>
            </a:r>
            <a:r>
              <a:rPr lang="ru-RU" dirty="0" err="1" smtClean="0"/>
              <a:t>обережне</a:t>
            </a:r>
            <a:r>
              <a:rPr lang="ru-RU" dirty="0" smtClean="0"/>
              <a:t> </a:t>
            </a:r>
            <a:r>
              <a:rPr lang="ru-RU" dirty="0" err="1" smtClean="0"/>
              <a:t>поводження</a:t>
            </a:r>
            <a:r>
              <a:rPr lang="ru-RU" dirty="0" smtClean="0"/>
              <a:t> 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вихідним</a:t>
            </a:r>
            <a:r>
              <a:rPr lang="ru-RU" dirty="0" smtClean="0"/>
              <a:t> </a:t>
            </a:r>
            <a:r>
              <a:rPr lang="ru-RU" dirty="0" err="1" smtClean="0"/>
              <a:t>матеріалом</a:t>
            </a:r>
            <a:r>
              <a:rPr lang="ru-RU" dirty="0" smtClean="0"/>
              <a:t>. </a:t>
            </a:r>
            <a:r>
              <a:rPr lang="ru-RU" dirty="0" err="1" smtClean="0"/>
              <a:t>Дистиляціяпрактично</a:t>
            </a:r>
            <a:r>
              <a:rPr lang="ru-RU" dirty="0" smtClean="0"/>
              <a:t> не </a:t>
            </a:r>
            <a:r>
              <a:rPr lang="ru-RU" dirty="0" err="1" smtClean="0"/>
              <a:t>вживається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замінюється</a:t>
            </a:r>
            <a:r>
              <a:rPr lang="ru-RU" dirty="0" smtClean="0"/>
              <a:t> </a:t>
            </a:r>
            <a:r>
              <a:rPr lang="ru-RU" dirty="0" err="1" smtClean="0"/>
              <a:t>вимочуванням</a:t>
            </a:r>
            <a:r>
              <a:rPr lang="ru-RU" dirty="0" smtClean="0"/>
              <a:t> </a:t>
            </a:r>
            <a:r>
              <a:rPr lang="ru-RU" dirty="0" err="1" smtClean="0"/>
              <a:t>фруктів</a:t>
            </a:r>
            <a:r>
              <a:rPr lang="ru-RU" dirty="0" smtClean="0"/>
              <a:t> в чистому </a:t>
            </a:r>
            <a:r>
              <a:rPr lang="ru-RU" dirty="0" err="1" smtClean="0"/>
              <a:t>спирті</a:t>
            </a:r>
            <a:r>
              <a:rPr lang="ru-RU" dirty="0" smtClean="0"/>
              <a:t>. 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операція</a:t>
            </a:r>
            <a:r>
              <a:rPr lang="ru-RU" dirty="0" smtClean="0"/>
              <a:t> </a:t>
            </a:r>
            <a:r>
              <a:rPr lang="ru-RU" dirty="0" err="1" smtClean="0"/>
              <a:t>триває</a:t>
            </a:r>
            <a:r>
              <a:rPr lang="ru-RU" dirty="0" smtClean="0"/>
              <a:t>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тижнів</a:t>
            </a:r>
            <a:r>
              <a:rPr lang="ru-RU" dirty="0" smtClean="0"/>
              <a:t>. 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настає</a:t>
            </a:r>
            <a:r>
              <a:rPr lang="ru-RU" dirty="0" smtClean="0"/>
              <a:t> </a:t>
            </a:r>
            <a:r>
              <a:rPr lang="ru-RU" dirty="0" err="1" smtClean="0"/>
              <a:t>етап</a:t>
            </a:r>
            <a:r>
              <a:rPr lang="ru-RU" dirty="0" smtClean="0"/>
              <a:t> </a:t>
            </a:r>
            <a:r>
              <a:rPr lang="ru-RU" dirty="0" err="1" smtClean="0"/>
              <a:t>відціджування</a:t>
            </a:r>
            <a:r>
              <a:rPr lang="ru-RU" dirty="0" smtClean="0"/>
              <a:t> </a:t>
            </a:r>
            <a:r>
              <a:rPr lang="ru-RU" dirty="0" err="1" smtClean="0"/>
              <a:t>отриманої</a:t>
            </a:r>
            <a:r>
              <a:rPr lang="ru-RU" dirty="0" smtClean="0"/>
              <a:t> </a:t>
            </a:r>
            <a:r>
              <a:rPr lang="ru-RU" dirty="0" err="1" smtClean="0"/>
              <a:t>рідини</a:t>
            </a:r>
            <a:r>
              <a:rPr lang="ru-RU" dirty="0" smtClean="0"/>
              <a:t>, </a:t>
            </a:r>
            <a:r>
              <a:rPr lang="ru-RU" dirty="0" err="1" smtClean="0"/>
              <a:t>додавання</a:t>
            </a:r>
            <a:r>
              <a:rPr lang="ru-RU" dirty="0" smtClean="0"/>
              <a:t> </a:t>
            </a:r>
            <a:r>
              <a:rPr lang="ru-RU" dirty="0" err="1" smtClean="0"/>
              <a:t>цукру</a:t>
            </a:r>
            <a:r>
              <a:rPr lang="ru-RU" dirty="0" smtClean="0"/>
              <a:t> </a:t>
            </a:r>
            <a:r>
              <a:rPr lang="ru-RU" dirty="0" err="1" smtClean="0"/>
              <a:t>і</a:t>
            </a:r>
            <a:r>
              <a:rPr lang="ru-RU" dirty="0" smtClean="0"/>
              <a:t>, </a:t>
            </a:r>
            <a:r>
              <a:rPr lang="ru-RU" dirty="0" err="1" smtClean="0"/>
              <a:t>нарешті</a:t>
            </a:r>
            <a:r>
              <a:rPr lang="ru-RU" dirty="0" smtClean="0"/>
              <a:t>, </a:t>
            </a:r>
            <a:r>
              <a:rPr lang="ru-RU" dirty="0" err="1" smtClean="0"/>
              <a:t>період</a:t>
            </a:r>
            <a:r>
              <a:rPr lang="ru-RU" dirty="0" smtClean="0"/>
              <a:t> </a:t>
            </a:r>
            <a:r>
              <a:rPr lang="ru-RU" dirty="0" err="1" smtClean="0"/>
              <a:t>витримки</a:t>
            </a:r>
            <a:r>
              <a:rPr lang="ru-RU" dirty="0" smtClean="0"/>
              <a:t> в бочках.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виробництва</a:t>
            </a:r>
            <a:r>
              <a:rPr lang="ru-RU" dirty="0" smtClean="0"/>
              <a:t> </a:t>
            </a:r>
            <a:r>
              <a:rPr lang="ru-RU" dirty="0" err="1" smtClean="0"/>
              <a:t>високоякісних</a:t>
            </a:r>
            <a:r>
              <a:rPr lang="ru-RU" dirty="0" smtClean="0"/>
              <a:t> </a:t>
            </a:r>
            <a:r>
              <a:rPr lang="ru-RU" dirty="0" err="1" smtClean="0"/>
              <a:t>лікерів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самі</a:t>
            </a:r>
            <a:r>
              <a:rPr lang="ru-RU" dirty="0" smtClean="0"/>
              <a:t> </a:t>
            </a:r>
            <a:r>
              <a:rPr lang="ru-RU" dirty="0" err="1" smtClean="0"/>
              <a:t>спілі</a:t>
            </a:r>
            <a:r>
              <a:rPr lang="ru-RU" dirty="0" smtClean="0"/>
              <a:t> </a:t>
            </a:r>
            <a:r>
              <a:rPr lang="ru-RU" dirty="0" err="1" smtClean="0"/>
              <a:t>фрукти</a:t>
            </a:r>
            <a:r>
              <a:rPr lang="ru-RU" dirty="0" smtClean="0"/>
              <a:t>. </a:t>
            </a:r>
            <a:r>
              <a:rPr lang="ru-RU" dirty="0" err="1" smtClean="0"/>
              <a:t>Тільки</a:t>
            </a:r>
            <a:r>
              <a:rPr lang="ru-RU" dirty="0" smtClean="0"/>
              <a:t> в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випадку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 </a:t>
            </a:r>
            <a:r>
              <a:rPr lang="ru-RU" dirty="0" err="1" smtClean="0"/>
              <a:t>отримати</a:t>
            </a:r>
            <a:r>
              <a:rPr lang="ru-RU" dirty="0" smtClean="0"/>
              <a:t> хороший </a:t>
            </a:r>
            <a:r>
              <a:rPr lang="ru-RU" dirty="0" err="1" smtClean="0"/>
              <a:t>напій</a:t>
            </a:r>
            <a:r>
              <a:rPr lang="ru-RU" dirty="0" smtClean="0"/>
              <a:t>. Як правило, </a:t>
            </a:r>
            <a:r>
              <a:rPr lang="ru-RU" dirty="0" err="1" smtClean="0"/>
              <a:t>фруктові</a:t>
            </a:r>
            <a:r>
              <a:rPr lang="ru-RU" dirty="0" smtClean="0"/>
              <a:t> </a:t>
            </a:r>
            <a:r>
              <a:rPr lang="ru-RU" dirty="0" err="1" smtClean="0"/>
              <a:t>лікери</a:t>
            </a:r>
            <a:r>
              <a:rPr lang="ru-RU" dirty="0" smtClean="0"/>
              <a:t> </a:t>
            </a:r>
            <a:r>
              <a:rPr lang="ru-RU" dirty="0" err="1" smtClean="0"/>
              <a:t>призначені</a:t>
            </a:r>
            <a:r>
              <a:rPr lang="ru-RU" dirty="0" smtClean="0"/>
              <a:t> для 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року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часувиготовлення</a:t>
            </a:r>
            <a:r>
              <a:rPr lang="ru-RU" dirty="0" smtClean="0"/>
              <a:t>. </a:t>
            </a:r>
            <a:r>
              <a:rPr lang="ru-RU" dirty="0" err="1" smtClean="0"/>
              <a:t>Потім</a:t>
            </a:r>
            <a:r>
              <a:rPr lang="ru-RU" dirty="0" smtClean="0"/>
              <a:t> вони </a:t>
            </a:r>
            <a:r>
              <a:rPr lang="ru-RU" dirty="0" err="1" smtClean="0"/>
              <a:t>починають</a:t>
            </a:r>
            <a:r>
              <a:rPr lang="ru-RU" dirty="0" smtClean="0"/>
              <a:t> </a:t>
            </a:r>
            <a:r>
              <a:rPr lang="ru-RU" dirty="0" err="1" smtClean="0"/>
              <a:t>чорніти</a:t>
            </a:r>
            <a:r>
              <a:rPr lang="ru-RU" dirty="0" smtClean="0"/>
              <a:t>, 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забарвлення</a:t>
            </a:r>
            <a:r>
              <a:rPr lang="ru-RU" dirty="0" smtClean="0"/>
              <a:t> жухнет, вони </a:t>
            </a:r>
            <a:r>
              <a:rPr lang="ru-RU" dirty="0" err="1" smtClean="0"/>
              <a:t>набувають</a:t>
            </a:r>
            <a:r>
              <a:rPr lang="ru-RU" dirty="0" smtClean="0"/>
              <a:t> </a:t>
            </a:r>
            <a:r>
              <a:rPr lang="ru-RU" dirty="0" err="1" smtClean="0"/>
              <a:t>неприємний</a:t>
            </a:r>
            <a:r>
              <a:rPr lang="ru-RU" dirty="0" smtClean="0"/>
              <a:t> смак, особливо </a:t>
            </a:r>
            <a:r>
              <a:rPr lang="ru-RU" dirty="0" err="1" smtClean="0"/>
              <a:t>якщо</a:t>
            </a:r>
            <a:r>
              <a:rPr lang="ru-RU" dirty="0" smtClean="0"/>
              <a:t> </a:t>
            </a:r>
            <a:r>
              <a:rPr lang="ru-RU" dirty="0" err="1" smtClean="0"/>
              <a:t>герметичність</a:t>
            </a:r>
            <a:r>
              <a:rPr lang="ru-RU" dirty="0" smtClean="0"/>
              <a:t> </a:t>
            </a:r>
            <a:r>
              <a:rPr lang="ru-RU" dirty="0" err="1" smtClean="0"/>
              <a:t>пляшки</a:t>
            </a:r>
            <a:r>
              <a:rPr lang="ru-RU" dirty="0" smtClean="0"/>
              <a:t> </a:t>
            </a:r>
            <a:r>
              <a:rPr lang="ru-RU" dirty="0" err="1" smtClean="0"/>
              <a:t>недостатня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отримання</a:t>
            </a:r>
            <a:r>
              <a:rPr lang="ru-RU" dirty="0" smtClean="0"/>
              <a:t> </a:t>
            </a:r>
            <a:r>
              <a:rPr lang="ru-RU" dirty="0" err="1" smtClean="0"/>
              <a:t>лікерів</a:t>
            </a:r>
            <a:r>
              <a:rPr lang="ru-RU" dirty="0" smtClean="0"/>
              <a:t> </a:t>
            </a:r>
            <a:r>
              <a:rPr lang="ru-RU" dirty="0" err="1" smtClean="0"/>
              <a:t>підходять</a:t>
            </a:r>
            <a:r>
              <a:rPr lang="ru-RU" dirty="0" smtClean="0"/>
              <a:t> практично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фрукти</a:t>
            </a:r>
            <a:r>
              <a:rPr lang="ru-RU" dirty="0" smtClean="0"/>
              <a:t>. </a:t>
            </a:r>
            <a:r>
              <a:rPr lang="ru-RU" dirty="0" err="1" smtClean="0"/>
              <a:t>Деякі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 них у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сенсі</a:t>
            </a:r>
            <a:r>
              <a:rPr lang="ru-RU" dirty="0" smtClean="0"/>
              <a:t> </a:t>
            </a:r>
            <a:r>
              <a:rPr lang="ru-RU" dirty="0" err="1" smtClean="0"/>
              <a:t>надзвичайно</a:t>
            </a:r>
            <a:r>
              <a:rPr lang="ru-RU" dirty="0" smtClean="0"/>
              <a:t> </a:t>
            </a:r>
            <a:r>
              <a:rPr lang="ru-RU" dirty="0" err="1" smtClean="0"/>
              <a:t>цікаві</a:t>
            </a:r>
            <a:r>
              <a:rPr lang="ru-RU" dirty="0" smtClean="0"/>
              <a:t>. </a:t>
            </a:r>
            <a:r>
              <a:rPr lang="ru-RU" dirty="0" err="1" smtClean="0"/>
              <a:t>Світ</a:t>
            </a:r>
            <a:r>
              <a:rPr lang="ru-RU" dirty="0" smtClean="0"/>
              <a:t> </a:t>
            </a:r>
            <a:r>
              <a:rPr lang="ru-RU" dirty="0" err="1" smtClean="0"/>
              <a:t>фруктових</a:t>
            </a:r>
            <a:r>
              <a:rPr lang="ru-RU" dirty="0" smtClean="0"/>
              <a:t> </a:t>
            </a:r>
            <a:r>
              <a:rPr lang="ru-RU" dirty="0" err="1" smtClean="0"/>
              <a:t>лікерів</a:t>
            </a:r>
            <a:r>
              <a:rPr lang="ru-RU" dirty="0" smtClean="0"/>
              <a:t> </a:t>
            </a:r>
            <a:r>
              <a:rPr lang="ru-RU" dirty="0" err="1" smtClean="0"/>
              <a:t>надзвичайно</a:t>
            </a:r>
            <a:r>
              <a:rPr lang="ru-RU" dirty="0" smtClean="0"/>
              <a:t> широкий.</a:t>
            </a:r>
          </a:p>
          <a:p>
            <a:endParaRPr lang="ru-RU" dirty="0"/>
          </a:p>
        </p:txBody>
      </p:sp>
      <p:pic>
        <p:nvPicPr>
          <p:cNvPr id="4" name="Рисунок 3" descr="Asian-Martini-with-Baileys-Irish-Cre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0"/>
            <a:ext cx="936104" cy="1458454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Історія </a:t>
            </a:r>
            <a:r>
              <a:rPr lang="uk-UA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лікера</a:t>
            </a:r>
            <a:endParaRPr lang="ru-RU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Як </a:t>
            </a:r>
            <a:r>
              <a:rPr lang="ru-RU" dirty="0" err="1" smtClean="0"/>
              <a:t>термін</a:t>
            </a:r>
            <a:r>
              <a:rPr lang="ru-RU" dirty="0" smtClean="0"/>
              <a:t>, так </a:t>
            </a:r>
            <a:r>
              <a:rPr lang="ru-RU" dirty="0" err="1" smtClean="0"/>
              <a:t>і</a:t>
            </a:r>
            <a:r>
              <a:rPr lang="ru-RU" dirty="0" smtClean="0"/>
              <a:t> сам </a:t>
            </a:r>
            <a:r>
              <a:rPr lang="ru-RU" dirty="0" err="1" smtClean="0"/>
              <a:t>лікер</a:t>
            </a:r>
            <a:r>
              <a:rPr lang="ru-RU" dirty="0" smtClean="0"/>
              <a:t>, </a:t>
            </a:r>
            <a:r>
              <a:rPr lang="ru-RU" dirty="0" err="1" smtClean="0"/>
              <a:t>з'явилися</a:t>
            </a:r>
            <a:r>
              <a:rPr lang="ru-RU" dirty="0" smtClean="0"/>
              <a:t> давно. Сам </a:t>
            </a:r>
            <a:r>
              <a:rPr lang="ru-RU" dirty="0" err="1" smtClean="0"/>
              <a:t>термін</a:t>
            </a:r>
            <a:r>
              <a:rPr lang="ru-RU" dirty="0" smtClean="0"/>
              <a:t> походить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латинського</a:t>
            </a:r>
            <a:r>
              <a:rPr lang="ru-RU" dirty="0" smtClean="0"/>
              <a:t> </a:t>
            </a:r>
            <a:r>
              <a:rPr lang="ru-RU" i="1" dirty="0" smtClean="0"/>
              <a:t>«</a:t>
            </a:r>
            <a:r>
              <a:rPr lang="en-US" i="1" dirty="0" err="1" smtClean="0"/>
              <a:t>liquefacere</a:t>
            </a:r>
            <a:r>
              <a:rPr lang="en-US" i="1" dirty="0" smtClean="0"/>
              <a:t>»</a:t>
            </a:r>
            <a:r>
              <a:rPr lang="en-US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 </a:t>
            </a:r>
            <a:r>
              <a:rPr lang="ru-RU" i="1" dirty="0" err="1" smtClean="0"/>
              <a:t>розчиняти</a:t>
            </a:r>
            <a:r>
              <a:rPr lang="ru-RU" dirty="0" smtClean="0"/>
              <a:t>.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робить</a:t>
            </a:r>
            <a:r>
              <a:rPr lang="ru-RU" dirty="0" smtClean="0"/>
              <a:t> </a:t>
            </a:r>
            <a:r>
              <a:rPr lang="ru-RU" dirty="0" err="1" smtClean="0"/>
              <a:t>натяк</a:t>
            </a:r>
            <a:r>
              <a:rPr lang="ru-RU" dirty="0" smtClean="0"/>
              <a:t> на </a:t>
            </a:r>
            <a:r>
              <a:rPr lang="ru-RU" dirty="0" err="1" smtClean="0"/>
              <a:t>спосіб</a:t>
            </a:r>
            <a:r>
              <a:rPr lang="ru-RU" dirty="0" smtClean="0"/>
              <a:t> </a:t>
            </a:r>
            <a:r>
              <a:rPr lang="ru-RU" dirty="0" err="1" smtClean="0"/>
              <a:t>приготування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розчинення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інгредієнтів</a:t>
            </a:r>
            <a:r>
              <a:rPr lang="ru-RU" dirty="0" smtClean="0"/>
              <a:t> в </a:t>
            </a:r>
            <a:r>
              <a:rPr lang="ru-RU" dirty="0" err="1" smtClean="0"/>
              <a:t>алкоголі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Вперше</a:t>
            </a:r>
            <a:r>
              <a:rPr lang="ru-RU" dirty="0" smtClean="0"/>
              <a:t> сам </a:t>
            </a:r>
            <a:r>
              <a:rPr lang="ru-RU" dirty="0" err="1" smtClean="0"/>
              <a:t>термін</a:t>
            </a:r>
            <a:r>
              <a:rPr lang="ru-RU" dirty="0" smtClean="0"/>
              <a:t> </a:t>
            </a:r>
            <a:r>
              <a:rPr lang="ru-RU" b="1" dirty="0" smtClean="0"/>
              <a:t>«</a:t>
            </a:r>
            <a:r>
              <a:rPr lang="ru-RU" b="1" dirty="0" err="1" smtClean="0"/>
              <a:t>лікер</a:t>
            </a:r>
            <a:r>
              <a:rPr lang="ru-RU" b="1" dirty="0" smtClean="0"/>
              <a:t>»</a:t>
            </a:r>
            <a:r>
              <a:rPr lang="ru-RU" dirty="0" smtClean="0"/>
              <a:t> ввели </a:t>
            </a:r>
            <a:r>
              <a:rPr lang="ru-RU" dirty="0" err="1" smtClean="0"/>
              <a:t>французькі</a:t>
            </a:r>
            <a:r>
              <a:rPr lang="ru-RU" dirty="0" smtClean="0"/>
              <a:t> </a:t>
            </a:r>
            <a:r>
              <a:rPr lang="ru-RU" dirty="0" err="1" smtClean="0"/>
              <a:t>ченці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спокон </a:t>
            </a:r>
            <a:r>
              <a:rPr lang="ru-RU" dirty="0" err="1" smtClean="0"/>
              <a:t>віків</a:t>
            </a:r>
            <a:r>
              <a:rPr lang="ru-RU" dirty="0" smtClean="0"/>
              <a:t> знали </a:t>
            </a:r>
            <a:r>
              <a:rPr lang="ru-RU" dirty="0" err="1" smtClean="0"/>
              <a:t>спосіб</a:t>
            </a:r>
            <a:r>
              <a:rPr lang="ru-RU" dirty="0" smtClean="0"/>
              <a:t> перегонки </a:t>
            </a:r>
            <a:r>
              <a:rPr lang="ru-RU" dirty="0" err="1" smtClean="0"/>
              <a:t>і</a:t>
            </a:r>
            <a:r>
              <a:rPr lang="ru-RU" dirty="0" smtClean="0"/>
              <a:t> просто прекрасно </a:t>
            </a:r>
            <a:r>
              <a:rPr lang="ru-RU" dirty="0" err="1" smtClean="0"/>
              <a:t>розбиралися</a:t>
            </a:r>
            <a:r>
              <a:rPr lang="ru-RU" dirty="0" smtClean="0"/>
              <a:t> в </a:t>
            </a:r>
            <a:r>
              <a:rPr lang="ru-RU" dirty="0" err="1" smtClean="0"/>
              <a:t>лікарських</a:t>
            </a:r>
            <a:r>
              <a:rPr lang="ru-RU" dirty="0" smtClean="0"/>
              <a:t> </a:t>
            </a:r>
            <a:r>
              <a:rPr lang="ru-RU" dirty="0" err="1" smtClean="0"/>
              <a:t>рослинах</a:t>
            </a:r>
            <a:r>
              <a:rPr lang="ru-RU" dirty="0" smtClean="0"/>
              <a:t>. </a:t>
            </a:r>
            <a:r>
              <a:rPr lang="ru-RU" dirty="0" err="1" smtClean="0"/>
              <a:t>Оскільки</a:t>
            </a:r>
            <a:r>
              <a:rPr lang="ru-RU" dirty="0" smtClean="0"/>
              <a:t> вони знали про </a:t>
            </a:r>
            <a:r>
              <a:rPr lang="ru-RU" dirty="0" err="1" smtClean="0"/>
              <a:t>лікувальні</a:t>
            </a:r>
            <a:r>
              <a:rPr lang="ru-RU" dirty="0" smtClean="0"/>
              <a:t> </a:t>
            </a:r>
            <a:r>
              <a:rPr lang="ru-RU" dirty="0" err="1" smtClean="0"/>
              <a:t>властивості</a:t>
            </a:r>
            <a:r>
              <a:rPr lang="ru-RU" dirty="0" smtClean="0"/>
              <a:t> трав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коріння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про те, </a:t>
            </a:r>
            <a:r>
              <a:rPr lang="ru-RU" dirty="0" err="1" smtClean="0"/>
              <a:t>що</a:t>
            </a:r>
            <a:r>
              <a:rPr lang="ru-RU" dirty="0" smtClean="0"/>
              <a:t> спирт </a:t>
            </a:r>
            <a:r>
              <a:rPr lang="ru-RU" dirty="0" err="1" smtClean="0"/>
              <a:t>швидко</a:t>
            </a:r>
            <a:r>
              <a:rPr lang="ru-RU" dirty="0" smtClean="0"/>
              <a:t> </a:t>
            </a:r>
            <a:r>
              <a:rPr lang="ru-RU" dirty="0" err="1" smtClean="0"/>
              <a:t>засвоюється</a:t>
            </a:r>
            <a:r>
              <a:rPr lang="ru-RU" dirty="0" smtClean="0"/>
              <a:t> в </a:t>
            </a:r>
            <a:r>
              <a:rPr lang="ru-RU" dirty="0" err="1" smtClean="0"/>
              <a:t>організм</a:t>
            </a:r>
            <a:r>
              <a:rPr lang="ru-RU" dirty="0" smtClean="0"/>
              <a:t>, а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сильним</a:t>
            </a:r>
            <a:r>
              <a:rPr lang="ru-RU" dirty="0" smtClean="0"/>
              <a:t> </a:t>
            </a:r>
            <a:r>
              <a:rPr lang="ru-RU" dirty="0" err="1" smtClean="0"/>
              <a:t>антисептичним</a:t>
            </a:r>
            <a:r>
              <a:rPr lang="ru-RU" dirty="0" smtClean="0"/>
              <a:t> </a:t>
            </a:r>
            <a:r>
              <a:rPr lang="ru-RU" dirty="0" err="1" smtClean="0"/>
              <a:t>засобом</a:t>
            </a:r>
            <a:r>
              <a:rPr lang="ru-RU" dirty="0" smtClean="0"/>
              <a:t>, вони </a:t>
            </a:r>
            <a:r>
              <a:rPr lang="ru-RU" dirty="0" err="1" smtClean="0"/>
              <a:t>вирішили</a:t>
            </a:r>
            <a:r>
              <a:rPr lang="ru-RU" dirty="0" smtClean="0"/>
              <a:t> </a:t>
            </a:r>
            <a:r>
              <a:rPr lang="ru-RU" dirty="0" err="1" smtClean="0"/>
              <a:t>змішувати</a:t>
            </a:r>
            <a:r>
              <a:rPr lang="ru-RU" dirty="0" smtClean="0"/>
              <a:t> те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інше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</a:t>
            </a:r>
            <a:r>
              <a:rPr lang="ru-RU" dirty="0" err="1" smtClean="0"/>
              <a:t>настоянки</a:t>
            </a:r>
            <a:r>
              <a:rPr lang="ru-RU" dirty="0" smtClean="0"/>
              <a:t>. </a:t>
            </a:r>
            <a:r>
              <a:rPr lang="ru-RU" dirty="0" err="1" smtClean="0"/>
              <a:t>Такі</a:t>
            </a:r>
            <a:r>
              <a:rPr lang="ru-RU" dirty="0" smtClean="0"/>
              <a:t> настойки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гіркими</a:t>
            </a:r>
            <a:r>
              <a:rPr lang="ru-RU" dirty="0" smtClean="0"/>
              <a:t> на смак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тоді</a:t>
            </a:r>
            <a:r>
              <a:rPr lang="ru-RU" dirty="0" smtClean="0"/>
              <a:t> до них стали </a:t>
            </a:r>
            <a:r>
              <a:rPr lang="ru-RU" dirty="0" err="1" smtClean="0"/>
              <a:t>додавати</a:t>
            </a:r>
            <a:r>
              <a:rPr lang="ru-RU" dirty="0" smtClean="0"/>
              <a:t> мед. Так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з'явилися</a:t>
            </a:r>
            <a:r>
              <a:rPr lang="ru-RU" dirty="0" smtClean="0"/>
              <a:t> </a:t>
            </a:r>
            <a:r>
              <a:rPr lang="ru-RU" dirty="0" err="1" smtClean="0"/>
              <a:t>перші</a:t>
            </a:r>
            <a:r>
              <a:rPr lang="ru-RU" dirty="0" smtClean="0"/>
              <a:t> </a:t>
            </a:r>
            <a:r>
              <a:rPr lang="ru-RU" dirty="0" err="1" smtClean="0"/>
              <a:t>лікери</a:t>
            </a:r>
            <a:r>
              <a:rPr lang="ru-RU" dirty="0" smtClean="0"/>
              <a:t> та </a:t>
            </a:r>
            <a:r>
              <a:rPr lang="ru-RU" dirty="0" err="1" smtClean="0"/>
              <a:t>еліксири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Спочатку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лікери</a:t>
            </a:r>
            <a:r>
              <a:rPr lang="ru-RU" dirty="0" smtClean="0"/>
              <a:t>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лікарськими</a:t>
            </a:r>
            <a:r>
              <a:rPr lang="ru-RU" dirty="0" smtClean="0"/>
              <a:t>, </a:t>
            </a:r>
            <a:r>
              <a:rPr lang="ru-RU" dirty="0" err="1" smtClean="0"/>
              <a:t>але</a:t>
            </a:r>
            <a:r>
              <a:rPr lang="ru-RU" dirty="0" smtClean="0"/>
              <a:t> до наших </a:t>
            </a:r>
            <a:r>
              <a:rPr lang="ru-RU" dirty="0" err="1" smtClean="0"/>
              <a:t>днів</a:t>
            </a:r>
            <a:r>
              <a:rPr lang="ru-RU" dirty="0" smtClean="0"/>
              <a:t> </a:t>
            </a:r>
            <a:r>
              <a:rPr lang="ru-RU" dirty="0" err="1" smtClean="0"/>
              <a:t>дійшли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деякі</a:t>
            </a:r>
            <a:r>
              <a:rPr lang="ru-RU" dirty="0" smtClean="0"/>
              <a:t> </a:t>
            </a:r>
            <a:r>
              <a:rPr lang="ru-RU" dirty="0" err="1" smtClean="0"/>
              <a:t>лікери</a:t>
            </a:r>
            <a:r>
              <a:rPr lang="ru-RU" dirty="0" smtClean="0"/>
              <a:t> тих </a:t>
            </a:r>
            <a:r>
              <a:rPr lang="ru-RU" dirty="0" err="1" smtClean="0"/>
              <a:t>часів</a:t>
            </a:r>
            <a:r>
              <a:rPr lang="ru-RU" dirty="0" smtClean="0"/>
              <a:t>. У </a:t>
            </a:r>
            <a:r>
              <a:rPr lang="ru-RU" dirty="0" err="1" smtClean="0"/>
              <a:t>наші</a:t>
            </a:r>
            <a:r>
              <a:rPr lang="ru-RU" dirty="0" smtClean="0"/>
              <a:t> ж </a:t>
            </a:r>
            <a:r>
              <a:rPr lang="ru-RU" dirty="0" err="1" smtClean="0"/>
              <a:t>дні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лікерів</a:t>
            </a:r>
            <a:r>
              <a:rPr lang="ru-RU" dirty="0" smtClean="0"/>
              <a:t> </a:t>
            </a:r>
            <a:r>
              <a:rPr lang="ru-RU" dirty="0" err="1" smtClean="0"/>
              <a:t>очікується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 </a:t>
            </a:r>
            <a:r>
              <a:rPr lang="ru-RU" dirty="0" err="1" smtClean="0"/>
              <a:t>приємний</a:t>
            </a:r>
            <a:r>
              <a:rPr lang="ru-RU" dirty="0" smtClean="0"/>
              <a:t> смак </a:t>
            </a:r>
            <a:r>
              <a:rPr lang="ru-RU" dirty="0" err="1" smtClean="0"/>
              <a:t>і</a:t>
            </a:r>
            <a:r>
              <a:rPr lang="ru-RU" dirty="0" smtClean="0"/>
              <a:t> аромат </a:t>
            </a:r>
            <a:r>
              <a:rPr lang="ru-RU" dirty="0" err="1" smtClean="0"/>
              <a:t>ніж</a:t>
            </a:r>
            <a:r>
              <a:rPr lang="ru-RU" dirty="0" smtClean="0"/>
              <a:t> </a:t>
            </a:r>
            <a:r>
              <a:rPr lang="ru-RU" dirty="0" err="1" smtClean="0"/>
              <a:t>лікувальні</a:t>
            </a:r>
            <a:r>
              <a:rPr lang="ru-RU" dirty="0" smtClean="0"/>
              <a:t> </a:t>
            </a:r>
            <a:r>
              <a:rPr lang="ru-RU" dirty="0" err="1" smtClean="0"/>
              <a:t>властивості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 descr="136632_500x753_medium_bailey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0"/>
            <a:ext cx="999506" cy="150525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_MG_0017_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0"/>
            <a:ext cx="3017308" cy="45259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 descr="136632_500x753_medium_bailey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412776"/>
            <a:ext cx="3310619" cy="4985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багатьох</a:t>
            </a:r>
            <a:r>
              <a:rPr lang="ru-RU" dirty="0" smtClean="0"/>
              <a:t> </a:t>
            </a:r>
            <a:r>
              <a:rPr lang="ru-RU" dirty="0" err="1" smtClean="0"/>
              <a:t>століть</a:t>
            </a:r>
            <a:r>
              <a:rPr lang="ru-RU" dirty="0" smtClean="0"/>
              <a:t> </a:t>
            </a:r>
            <a:r>
              <a:rPr lang="ru-RU" dirty="0" err="1" smtClean="0"/>
              <a:t>лікери</a:t>
            </a:r>
            <a:r>
              <a:rPr lang="ru-RU" dirty="0" smtClean="0"/>
              <a:t> </a:t>
            </a:r>
            <a:r>
              <a:rPr lang="ru-RU" dirty="0" err="1" smtClean="0"/>
              <a:t>робилися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трав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лікувальних</a:t>
            </a:r>
            <a:r>
              <a:rPr lang="ru-RU" dirty="0" smtClean="0"/>
              <a:t> </a:t>
            </a:r>
            <a:r>
              <a:rPr lang="ru-RU" dirty="0" err="1" smtClean="0"/>
              <a:t>корінців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призначалися</a:t>
            </a:r>
            <a:r>
              <a:rPr lang="ru-RU" dirty="0" smtClean="0"/>
              <a:t> як </a:t>
            </a:r>
            <a:r>
              <a:rPr lang="ru-RU" dirty="0" err="1" smtClean="0"/>
              <a:t>лікарські</a:t>
            </a:r>
            <a:r>
              <a:rPr lang="ru-RU" dirty="0" smtClean="0"/>
              <a:t> </a:t>
            </a:r>
            <a:r>
              <a:rPr lang="ru-RU" dirty="0" err="1" smtClean="0"/>
              <a:t>препарати</a:t>
            </a:r>
            <a:r>
              <a:rPr lang="ru-RU" dirty="0" smtClean="0"/>
              <a:t>. І не </a:t>
            </a:r>
            <a:r>
              <a:rPr lang="ru-RU" dirty="0" err="1" smtClean="0"/>
              <a:t>задовольняли</a:t>
            </a:r>
            <a:r>
              <a:rPr lang="ru-RU" dirty="0" smtClean="0"/>
              <a:t> </a:t>
            </a:r>
            <a:r>
              <a:rPr lang="ru-RU" dirty="0" err="1" smtClean="0"/>
              <a:t>своїм</a:t>
            </a:r>
            <a:r>
              <a:rPr lang="ru-RU" dirty="0" smtClean="0"/>
              <a:t> </a:t>
            </a:r>
            <a:r>
              <a:rPr lang="ru-RU" dirty="0" err="1" smtClean="0"/>
              <a:t>чудовим</a:t>
            </a:r>
            <a:r>
              <a:rPr lang="ru-RU" dirty="0" smtClean="0"/>
              <a:t> смаком.</a:t>
            </a:r>
          </a:p>
          <a:p>
            <a:r>
              <a:rPr lang="ru-RU" dirty="0" err="1" smtClean="0"/>
              <a:t>Лише</a:t>
            </a:r>
            <a:r>
              <a:rPr lang="ru-RU" dirty="0" smtClean="0"/>
              <a:t> в </a:t>
            </a:r>
            <a:r>
              <a:rPr lang="en-US" b="1" i="1" dirty="0" smtClean="0"/>
              <a:t>XVII </a:t>
            </a:r>
            <a:r>
              <a:rPr lang="ru-RU" b="1" i="1" dirty="0" err="1" smtClean="0"/>
              <a:t>столітті</a:t>
            </a:r>
            <a:r>
              <a:rPr lang="ru-RU" dirty="0" smtClean="0"/>
              <a:t> </a:t>
            </a:r>
            <a:r>
              <a:rPr lang="ru-RU" dirty="0" err="1" smtClean="0"/>
              <a:t>лікери</a:t>
            </a:r>
            <a:r>
              <a:rPr lang="ru-RU" dirty="0" smtClean="0"/>
              <a:t> стали </a:t>
            </a:r>
            <a:r>
              <a:rPr lang="ru-RU" dirty="0" err="1" smtClean="0"/>
              <a:t>радувати</a:t>
            </a:r>
            <a:r>
              <a:rPr lang="ru-RU" dirty="0" smtClean="0"/>
              <a:t>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своїм</a:t>
            </a:r>
            <a:r>
              <a:rPr lang="ru-RU" dirty="0" smtClean="0"/>
              <a:t> </a:t>
            </a:r>
            <a:r>
              <a:rPr lang="ru-RU" dirty="0" err="1" smtClean="0"/>
              <a:t>приємним</a:t>
            </a:r>
            <a:r>
              <a:rPr lang="ru-RU" dirty="0" smtClean="0"/>
              <a:t> смаком в першу </a:t>
            </a:r>
            <a:r>
              <a:rPr lang="ru-RU" dirty="0" err="1" smtClean="0"/>
              <a:t>чергу</a:t>
            </a:r>
            <a:r>
              <a:rPr lang="ru-RU" dirty="0" smtClean="0"/>
              <a:t>, а </a:t>
            </a:r>
            <a:r>
              <a:rPr lang="ru-RU" dirty="0" err="1" smtClean="0"/>
              <a:t>лікувальні</a:t>
            </a:r>
            <a:r>
              <a:rPr lang="ru-RU" dirty="0" smtClean="0"/>
              <a:t> </a:t>
            </a:r>
            <a:r>
              <a:rPr lang="ru-RU" dirty="0" err="1" smtClean="0"/>
              <a:t>властивості</a:t>
            </a:r>
            <a:r>
              <a:rPr lang="ru-RU" dirty="0" smtClean="0"/>
              <a:t> </a:t>
            </a:r>
            <a:r>
              <a:rPr lang="ru-RU" dirty="0" err="1" smtClean="0"/>
              <a:t>відійшли</a:t>
            </a:r>
            <a:r>
              <a:rPr lang="ru-RU" dirty="0" smtClean="0"/>
              <a:t> на </a:t>
            </a:r>
            <a:r>
              <a:rPr lang="ru-RU" dirty="0" err="1" smtClean="0"/>
              <a:t>другий</a:t>
            </a:r>
            <a:r>
              <a:rPr lang="ru-RU" dirty="0" smtClean="0"/>
              <a:t> план.</a:t>
            </a:r>
          </a:p>
          <a:p>
            <a:r>
              <a:rPr lang="ru-RU" dirty="0" err="1" smtClean="0"/>
              <a:t>Появі</a:t>
            </a:r>
            <a:r>
              <a:rPr lang="ru-RU" dirty="0" smtClean="0"/>
              <a:t> все </a:t>
            </a:r>
            <a:r>
              <a:rPr lang="ru-RU" dirty="0" err="1" smtClean="0"/>
              <a:t>нових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нових</a:t>
            </a:r>
            <a:r>
              <a:rPr lang="ru-RU" dirty="0" smtClean="0"/>
              <a:t> </a:t>
            </a:r>
            <a:r>
              <a:rPr lang="ru-RU" smtClean="0"/>
              <a:t>лікерів</a:t>
            </a:r>
            <a:r>
              <a:rPr lang="ru-RU" dirty="0" smtClean="0"/>
              <a:t> </a:t>
            </a:r>
            <a:r>
              <a:rPr lang="ru-RU" dirty="0" err="1" smtClean="0"/>
              <a:t>сприяло</a:t>
            </a:r>
            <a:r>
              <a:rPr lang="ru-RU" dirty="0" smtClean="0"/>
              <a:t> </a:t>
            </a:r>
            <a:r>
              <a:rPr lang="ru-RU" dirty="0" err="1" smtClean="0"/>
              <a:t>безліч</a:t>
            </a:r>
            <a:r>
              <a:rPr lang="ru-RU" dirty="0" smtClean="0"/>
              <a:t> </a:t>
            </a:r>
            <a:r>
              <a:rPr lang="ru-RU" dirty="0" err="1" smtClean="0"/>
              <a:t>географічних</a:t>
            </a:r>
            <a:r>
              <a:rPr lang="ru-RU" dirty="0" smtClean="0"/>
              <a:t> </a:t>
            </a:r>
            <a:r>
              <a:rPr lang="ru-RU" dirty="0" err="1" smtClean="0"/>
              <a:t>відкриттів</a:t>
            </a:r>
            <a:r>
              <a:rPr lang="ru-RU" dirty="0" smtClean="0"/>
              <a:t> </a:t>
            </a:r>
            <a:r>
              <a:rPr lang="ru-RU" dirty="0" err="1" smtClean="0"/>
              <a:t>середньовіччя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розширили</a:t>
            </a:r>
            <a:r>
              <a:rPr lang="ru-RU" dirty="0" smtClean="0"/>
              <a:t> число </a:t>
            </a:r>
            <a:r>
              <a:rPr lang="ru-RU" dirty="0" err="1" smtClean="0"/>
              <a:t>ароматичних</a:t>
            </a:r>
            <a:r>
              <a:rPr lang="ru-RU" dirty="0" smtClean="0"/>
              <a:t> добавок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прянощів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згодом</a:t>
            </a:r>
            <a:r>
              <a:rPr lang="ru-RU" dirty="0" smtClean="0"/>
              <a:t> </a:t>
            </a:r>
            <a:r>
              <a:rPr lang="ru-RU" dirty="0" err="1" smtClean="0"/>
              <a:t>використовувалися</a:t>
            </a:r>
            <a:r>
              <a:rPr lang="ru-RU" dirty="0" smtClean="0"/>
              <a:t> в </a:t>
            </a:r>
            <a:r>
              <a:rPr lang="ru-RU" dirty="0" err="1" smtClean="0"/>
              <a:t>приготуванні</a:t>
            </a:r>
            <a:r>
              <a:rPr lang="ru-RU" dirty="0" smtClean="0"/>
              <a:t> </a:t>
            </a:r>
            <a:r>
              <a:rPr lang="ru-RU" dirty="0" err="1" smtClean="0"/>
              <a:t>лікерів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 </a:t>
            </a:r>
            <a:r>
              <a:rPr lang="en-US" b="1" i="1" dirty="0" smtClean="0"/>
              <a:t>XVII </a:t>
            </a:r>
            <a:r>
              <a:rPr lang="ru-RU" b="1" i="1" dirty="0" err="1" smtClean="0"/>
              <a:t>і</a:t>
            </a:r>
            <a:r>
              <a:rPr lang="ru-RU" b="1" i="1" dirty="0" smtClean="0"/>
              <a:t> </a:t>
            </a:r>
            <a:r>
              <a:rPr lang="en-US" b="1" i="1" dirty="0" smtClean="0"/>
              <a:t>XVIII </a:t>
            </a:r>
            <a:r>
              <a:rPr lang="ru-RU" b="1" i="1" dirty="0" err="1" smtClean="0"/>
              <a:t>століттях</a:t>
            </a:r>
            <a:r>
              <a:rPr lang="ru-RU" dirty="0" smtClean="0"/>
              <a:t> </a:t>
            </a:r>
            <a:r>
              <a:rPr lang="ru-RU" dirty="0" err="1" smtClean="0"/>
              <a:t>лікер</a:t>
            </a:r>
            <a:r>
              <a:rPr lang="ru-RU" dirty="0" smtClean="0"/>
              <a:t> входить в моду </a:t>
            </a:r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 smtClean="0"/>
              <a:t>знаті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навіть</a:t>
            </a:r>
            <a:r>
              <a:rPr lang="ru-RU" dirty="0" smtClean="0"/>
              <a:t> при </a:t>
            </a:r>
            <a:r>
              <a:rPr lang="ru-RU" dirty="0" err="1" smtClean="0"/>
              <a:t>королівських</a:t>
            </a:r>
            <a:r>
              <a:rPr lang="ru-RU" dirty="0" smtClean="0"/>
              <a:t> дворах, </a:t>
            </a:r>
            <a:r>
              <a:rPr lang="ru-RU" dirty="0" err="1" smtClean="0"/>
              <a:t>хоча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виробництво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не </a:t>
            </a:r>
            <a:r>
              <a:rPr lang="ru-RU" dirty="0" err="1" smtClean="0"/>
              <a:t>змінювалось</a:t>
            </a:r>
            <a:r>
              <a:rPr lang="ru-RU" dirty="0" smtClean="0"/>
              <a:t>. </a:t>
            </a:r>
            <a:r>
              <a:rPr lang="ru-RU" dirty="0" err="1" smtClean="0"/>
              <a:t>Любов</a:t>
            </a:r>
            <a:r>
              <a:rPr lang="ru-RU" dirty="0" smtClean="0"/>
              <a:t> до </a:t>
            </a:r>
            <a:r>
              <a:rPr lang="ru-RU" dirty="0" err="1" smtClean="0"/>
              <a:t>лікеру</a:t>
            </a:r>
            <a:r>
              <a:rPr lang="ru-RU" dirty="0" smtClean="0"/>
              <a:t> росла все </a:t>
            </a:r>
            <a:r>
              <a:rPr lang="ru-RU" dirty="0" err="1" smtClean="0"/>
              <a:t>більше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. Але самим </a:t>
            </a:r>
            <a:r>
              <a:rPr lang="ru-RU" dirty="0" err="1" smtClean="0"/>
              <a:t>відомими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стає</a:t>
            </a:r>
            <a:r>
              <a:rPr lang="ru-RU" dirty="0" smtClean="0"/>
              <a:t> </a:t>
            </a:r>
            <a:r>
              <a:rPr lang="ru-RU" dirty="0" err="1" smtClean="0"/>
              <a:t>саме</a:t>
            </a:r>
            <a:r>
              <a:rPr lang="ru-RU" dirty="0" smtClean="0"/>
              <a:t> в </a:t>
            </a:r>
            <a:r>
              <a:rPr lang="en-US" b="1" i="1" dirty="0" smtClean="0"/>
              <a:t>XIX </a:t>
            </a:r>
            <a:r>
              <a:rPr lang="ru-RU" b="1" i="1" dirty="0" err="1" smtClean="0"/>
              <a:t>столітті</a:t>
            </a:r>
            <a:r>
              <a:rPr lang="ru-RU" dirty="0" smtClean="0"/>
              <a:t>. </a:t>
            </a:r>
            <a:r>
              <a:rPr lang="ru-RU" dirty="0" err="1" smtClean="0"/>
              <a:t>Якість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асортимент</a:t>
            </a:r>
            <a:r>
              <a:rPr lang="ru-RU" dirty="0" smtClean="0"/>
              <a:t> </a:t>
            </a:r>
            <a:r>
              <a:rPr lang="ru-RU" dirty="0" err="1" smtClean="0"/>
              <a:t>лікерів</a:t>
            </a:r>
            <a:r>
              <a:rPr lang="ru-RU" dirty="0" smtClean="0"/>
              <a:t> росло на очах. </a:t>
            </a:r>
            <a:r>
              <a:rPr lang="ru-RU" dirty="0" err="1" smtClean="0"/>
              <a:t>Лікер</a:t>
            </a:r>
            <a:r>
              <a:rPr lang="ru-RU" dirty="0" smtClean="0"/>
              <a:t> став практично </a:t>
            </a:r>
            <a:r>
              <a:rPr lang="ru-RU" dirty="0" err="1" smtClean="0"/>
              <a:t>основним</a:t>
            </a:r>
            <a:r>
              <a:rPr lang="ru-RU" dirty="0" smtClean="0"/>
              <a:t> </a:t>
            </a:r>
            <a:r>
              <a:rPr lang="ru-RU" dirty="0" err="1" smtClean="0"/>
              <a:t>алкогольним</a:t>
            </a:r>
            <a:r>
              <a:rPr lang="ru-RU" dirty="0" smtClean="0"/>
              <a:t> </a:t>
            </a:r>
            <a:r>
              <a:rPr lang="ru-RU" dirty="0" err="1" smtClean="0"/>
              <a:t>напоєм</a:t>
            </a:r>
            <a:r>
              <a:rPr lang="ru-RU" dirty="0" smtClean="0"/>
              <a:t>. </a:t>
            </a:r>
            <a:r>
              <a:rPr lang="ru-RU" dirty="0" err="1" smtClean="0"/>
              <a:t>Зростала</a:t>
            </a:r>
            <a:r>
              <a:rPr lang="ru-RU" dirty="0" smtClean="0"/>
              <a:t>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уява</a:t>
            </a:r>
            <a:r>
              <a:rPr lang="ru-RU" dirty="0" smtClean="0"/>
              <a:t> </a:t>
            </a:r>
            <a:r>
              <a:rPr lang="ru-RU" dirty="0" err="1" smtClean="0"/>
              <a:t>виробників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піддавали</a:t>
            </a:r>
            <a:r>
              <a:rPr lang="ru-RU" dirty="0" smtClean="0"/>
              <a:t> </a:t>
            </a:r>
            <a:r>
              <a:rPr lang="ru-RU" dirty="0" err="1" smtClean="0"/>
              <a:t>перевірці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фрукти</a:t>
            </a:r>
            <a:r>
              <a:rPr lang="ru-RU" dirty="0" smtClean="0"/>
              <a:t>, </a:t>
            </a:r>
            <a:r>
              <a:rPr lang="ru-RU" dirty="0" err="1" smtClean="0"/>
              <a:t>спеції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трави на </a:t>
            </a:r>
            <a:r>
              <a:rPr lang="ru-RU" dirty="0" err="1" smtClean="0"/>
              <a:t>смакові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ароматні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Звичайно</a:t>
            </a:r>
            <a:r>
              <a:rPr lang="ru-RU" dirty="0" smtClean="0"/>
              <a:t> ж </a:t>
            </a:r>
            <a:r>
              <a:rPr lang="ru-RU" dirty="0" err="1" smtClean="0"/>
              <a:t>лікери</a:t>
            </a:r>
            <a:r>
              <a:rPr lang="ru-RU" dirty="0" smtClean="0"/>
              <a:t> </a:t>
            </a:r>
            <a:r>
              <a:rPr lang="en-US" b="1" i="1" dirty="0" smtClean="0"/>
              <a:t>XIX </a:t>
            </a:r>
            <a:r>
              <a:rPr lang="ru-RU" b="1" i="1" dirty="0" err="1" smtClean="0"/>
              <a:t>століття</a:t>
            </a:r>
            <a:r>
              <a:rPr lang="ru-RU" dirty="0" smtClean="0"/>
              <a:t> 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відрізнялися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середньовічних</a:t>
            </a:r>
            <a:r>
              <a:rPr lang="ru-RU" dirty="0" smtClean="0"/>
              <a:t>,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були</a:t>
            </a:r>
            <a:r>
              <a:rPr lang="ru-RU" dirty="0" smtClean="0"/>
              <a:t> не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міцні</a:t>
            </a:r>
            <a:r>
              <a:rPr lang="ru-RU" dirty="0" smtClean="0"/>
              <a:t> </a:t>
            </a:r>
            <a:r>
              <a:rPr lang="ru-RU" dirty="0" err="1" smtClean="0"/>
              <a:t>напої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ароматамих</a:t>
            </a:r>
            <a:r>
              <a:rPr lang="ru-RU" dirty="0" smtClean="0"/>
              <a:t> трав,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вже</a:t>
            </a:r>
            <a:r>
              <a:rPr lang="ru-RU" dirty="0" smtClean="0"/>
              <a:t> стали </a:t>
            </a:r>
            <a:r>
              <a:rPr lang="ru-RU" dirty="0" err="1" smtClean="0"/>
              <a:t>менш</a:t>
            </a:r>
            <a:r>
              <a:rPr lang="ru-RU" dirty="0" smtClean="0"/>
              <a:t> </a:t>
            </a:r>
            <a:r>
              <a:rPr lang="ru-RU" dirty="0" err="1" smtClean="0"/>
              <a:t>міцні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солодкі</a:t>
            </a:r>
            <a:r>
              <a:rPr lang="ru-RU" dirty="0" smtClean="0"/>
              <a:t> </a:t>
            </a:r>
            <a:r>
              <a:rPr lang="ru-RU" dirty="0" err="1" smtClean="0"/>
              <a:t>напої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ароматами какао, </a:t>
            </a:r>
            <a:r>
              <a:rPr lang="ru-RU" dirty="0" err="1" smtClean="0"/>
              <a:t>дині</a:t>
            </a:r>
            <a:r>
              <a:rPr lang="ru-RU" dirty="0" smtClean="0"/>
              <a:t>, </a:t>
            </a:r>
            <a:r>
              <a:rPr lang="ru-RU" dirty="0" err="1" smtClean="0"/>
              <a:t>ванілі</a:t>
            </a:r>
            <a:r>
              <a:rPr lang="ru-RU" dirty="0" smtClean="0"/>
              <a:t>, </a:t>
            </a:r>
            <a:r>
              <a:rPr lang="ru-RU" dirty="0" err="1" smtClean="0"/>
              <a:t>вершків</a:t>
            </a:r>
            <a:r>
              <a:rPr lang="ru-RU" dirty="0" smtClean="0"/>
              <a:t>.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легкі</a:t>
            </a:r>
            <a:r>
              <a:rPr lang="ru-RU" dirty="0" smtClean="0"/>
              <a:t> </a:t>
            </a:r>
            <a:r>
              <a:rPr lang="ru-RU" dirty="0" err="1" smtClean="0"/>
              <a:t>лікери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вмістом</a:t>
            </a:r>
            <a:r>
              <a:rPr lang="ru-RU" dirty="0" smtClean="0"/>
              <a:t> спирту </a:t>
            </a:r>
            <a:r>
              <a:rPr lang="ru-RU" b="1" dirty="0" smtClean="0"/>
              <a:t>20%</a:t>
            </a:r>
            <a:r>
              <a:rPr lang="ru-RU" dirty="0" smtClean="0"/>
              <a:t> стали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популярними</a:t>
            </a:r>
            <a:r>
              <a:rPr lang="ru-RU" dirty="0" smtClean="0"/>
              <a:t> </a:t>
            </a:r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 smtClean="0"/>
              <a:t>жінок</a:t>
            </a:r>
            <a:r>
              <a:rPr lang="ru-RU" dirty="0" smtClean="0"/>
              <a:t>. </a:t>
            </a:r>
            <a:r>
              <a:rPr lang="ru-RU" dirty="0" err="1" smtClean="0"/>
              <a:t>Чоловіків</a:t>
            </a:r>
            <a:r>
              <a:rPr lang="ru-RU" dirty="0" smtClean="0"/>
              <a:t> же, як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раніше</a:t>
            </a:r>
            <a:r>
              <a:rPr lang="ru-RU" dirty="0" smtClean="0"/>
              <a:t>, </a:t>
            </a:r>
            <a:r>
              <a:rPr lang="ru-RU" dirty="0" err="1" smtClean="0"/>
              <a:t>приваблював</a:t>
            </a:r>
            <a:r>
              <a:rPr lang="ru-RU" dirty="0" smtClean="0"/>
              <a:t>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міцний</a:t>
            </a:r>
            <a:r>
              <a:rPr lang="ru-RU" dirty="0" smtClean="0"/>
              <a:t> алкоголь </a:t>
            </a:r>
            <a:r>
              <a:rPr lang="ru-RU" dirty="0" err="1" smtClean="0"/>
              <a:t>з</a:t>
            </a:r>
            <a:r>
              <a:rPr lang="ru-RU" dirty="0" smtClean="0"/>
              <a:t> нотками </a:t>
            </a:r>
            <a:r>
              <a:rPr lang="ru-RU" dirty="0" err="1" smtClean="0"/>
              <a:t>східних</a:t>
            </a:r>
            <a:r>
              <a:rPr lang="ru-RU" dirty="0" smtClean="0"/>
              <a:t> </a:t>
            </a:r>
            <a:r>
              <a:rPr lang="ru-RU" dirty="0" err="1" smtClean="0"/>
              <a:t>спецій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прянощів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І ось уже в </a:t>
            </a:r>
            <a:r>
              <a:rPr lang="en-US" b="1" i="1" dirty="0" smtClean="0"/>
              <a:t>XX </a:t>
            </a:r>
            <a:r>
              <a:rPr lang="ru-RU" b="1" i="1" dirty="0" err="1" smtClean="0"/>
              <a:t>столітті</a:t>
            </a:r>
            <a:r>
              <a:rPr lang="ru-RU" dirty="0" smtClean="0"/>
              <a:t> </a:t>
            </a:r>
            <a:r>
              <a:rPr lang="ru-RU" dirty="0" err="1" smtClean="0"/>
              <a:t>лікери</a:t>
            </a:r>
            <a:r>
              <a:rPr lang="ru-RU" dirty="0" smtClean="0"/>
              <a:t> просто </a:t>
            </a:r>
            <a:r>
              <a:rPr lang="ru-RU" dirty="0" err="1" smtClean="0"/>
              <a:t>купаються</a:t>
            </a:r>
            <a:r>
              <a:rPr lang="ru-RU" dirty="0" smtClean="0"/>
              <a:t> в </a:t>
            </a:r>
            <a:r>
              <a:rPr lang="ru-RU" dirty="0" err="1" smtClean="0"/>
              <a:t>променях</a:t>
            </a:r>
            <a:r>
              <a:rPr lang="ru-RU" dirty="0" smtClean="0"/>
              <a:t> </a:t>
            </a:r>
            <a:r>
              <a:rPr lang="ru-RU" dirty="0" err="1" smtClean="0"/>
              <a:t>своєї</a:t>
            </a:r>
            <a:r>
              <a:rPr lang="ru-RU" dirty="0" smtClean="0"/>
              <a:t> </a:t>
            </a:r>
            <a:r>
              <a:rPr lang="ru-RU" dirty="0" err="1" smtClean="0"/>
              <a:t>слави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популярності</a:t>
            </a:r>
            <a:r>
              <a:rPr lang="ru-RU" dirty="0" smtClean="0"/>
              <a:t>. </a:t>
            </a:r>
            <a:r>
              <a:rPr lang="ru-RU" dirty="0" err="1" smtClean="0"/>
              <a:t>Їх</a:t>
            </a:r>
            <a:r>
              <a:rPr lang="ru-RU" dirty="0" smtClean="0"/>
              <a:t> почали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у </a:t>
            </a:r>
            <a:r>
              <a:rPr lang="ru-RU" dirty="0" err="1" smtClean="0"/>
              <a:t>всіх</a:t>
            </a:r>
            <a:r>
              <a:rPr lang="ru-RU" dirty="0" smtClean="0"/>
              <a:t> коктейлях,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вже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для </a:t>
            </a:r>
            <a:r>
              <a:rPr lang="ru-RU" dirty="0" err="1" smtClean="0"/>
              <a:t>ароматизуючого</a:t>
            </a:r>
            <a:r>
              <a:rPr lang="ru-RU" dirty="0" smtClean="0"/>
              <a:t> </a:t>
            </a:r>
            <a:r>
              <a:rPr lang="ru-RU" dirty="0" err="1" smtClean="0"/>
              <a:t>ефекту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Нині</a:t>
            </a:r>
            <a:r>
              <a:rPr lang="ru-RU" dirty="0" smtClean="0"/>
              <a:t> у </a:t>
            </a:r>
            <a:r>
              <a:rPr lang="ru-RU" dirty="0" err="1" smtClean="0"/>
              <a:t>світі</a:t>
            </a:r>
            <a:r>
              <a:rPr lang="ru-RU" dirty="0" smtClean="0"/>
              <a:t> </a:t>
            </a:r>
            <a:r>
              <a:rPr lang="ru-RU" dirty="0" err="1" smtClean="0"/>
              <a:t>сотні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тисячі</a:t>
            </a:r>
            <a:r>
              <a:rPr lang="ru-RU" dirty="0" smtClean="0"/>
              <a:t> марок, </a:t>
            </a:r>
            <a:r>
              <a:rPr lang="ru-RU" dirty="0" err="1" smtClean="0"/>
              <a:t>смаків</a:t>
            </a:r>
            <a:r>
              <a:rPr lang="ru-RU" dirty="0" smtClean="0"/>
              <a:t> та </a:t>
            </a:r>
            <a:r>
              <a:rPr lang="ru-RU" dirty="0" err="1" smtClean="0"/>
              <a:t>різновидів</a:t>
            </a:r>
            <a:r>
              <a:rPr lang="ru-RU" dirty="0" smtClean="0"/>
              <a:t> </a:t>
            </a:r>
            <a:r>
              <a:rPr lang="ru-RU" dirty="0" err="1" smtClean="0"/>
              <a:t>лікарів</a:t>
            </a:r>
            <a:r>
              <a:rPr lang="ru-RU" dirty="0" smtClean="0"/>
              <a:t>. </a:t>
            </a:r>
            <a:r>
              <a:rPr lang="ru-RU" dirty="0" err="1" smtClean="0"/>
              <a:t>Лікери</a:t>
            </a:r>
            <a:r>
              <a:rPr lang="ru-RU" dirty="0" smtClean="0"/>
              <a:t> </a:t>
            </a:r>
            <a:r>
              <a:rPr lang="ru-RU" dirty="0" err="1" smtClean="0"/>
              <a:t>вважаються</a:t>
            </a:r>
            <a:r>
              <a:rPr lang="ru-RU" dirty="0" smtClean="0"/>
              <a:t> </a:t>
            </a:r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 err="1" smtClean="0"/>
              <a:t>популярними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донині</a:t>
            </a:r>
            <a:r>
              <a:rPr lang="ru-RU" dirty="0" smtClean="0"/>
              <a:t> у </a:t>
            </a:r>
            <a:r>
              <a:rPr lang="ru-RU" dirty="0" err="1" smtClean="0"/>
              <a:t>всьому</a:t>
            </a:r>
            <a:r>
              <a:rPr lang="ru-RU" dirty="0" smtClean="0"/>
              <a:t> </a:t>
            </a:r>
            <a:r>
              <a:rPr lang="ru-RU" dirty="0" err="1" smtClean="0"/>
              <a:t>світі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24744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Що таке Лікери?</a:t>
            </a:r>
            <a:endParaRPr lang="ru-RU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472608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/>
              <a:t>Лікер</a:t>
            </a:r>
            <a:r>
              <a:rPr lang="ru-RU" dirty="0" smtClean="0"/>
              <a:t> (</a:t>
            </a:r>
            <a:r>
              <a:rPr lang="ru-RU" dirty="0" err="1" smtClean="0"/>
              <a:t>від</a:t>
            </a:r>
            <a:r>
              <a:rPr lang="ru-RU" dirty="0" smtClean="0"/>
              <a:t> фр. </a:t>
            </a:r>
            <a:r>
              <a:rPr lang="en-US" dirty="0" smtClean="0"/>
              <a:t>liqueur «</a:t>
            </a:r>
            <a:r>
              <a:rPr lang="ru-RU" dirty="0" err="1" smtClean="0"/>
              <a:t>рідина</a:t>
            </a:r>
            <a:r>
              <a:rPr lang="ru-RU" dirty="0" smtClean="0"/>
              <a:t>») – </a:t>
            </a:r>
            <a:r>
              <a:rPr lang="ru-RU" dirty="0" err="1" smtClean="0"/>
              <a:t>солодкий</a:t>
            </a:r>
            <a:r>
              <a:rPr lang="ru-RU" dirty="0" smtClean="0"/>
              <a:t> </a:t>
            </a:r>
            <a:r>
              <a:rPr lang="ru-RU" dirty="0" err="1" smtClean="0"/>
              <a:t>високосортний</a:t>
            </a:r>
            <a:r>
              <a:rPr lang="ru-RU" dirty="0" smtClean="0"/>
              <a:t> </a:t>
            </a:r>
            <a:r>
              <a:rPr lang="ru-RU" dirty="0" err="1" smtClean="0"/>
              <a:t>крепоалкогольный</a:t>
            </a:r>
            <a:r>
              <a:rPr lang="ru-RU" dirty="0" smtClean="0"/>
              <a:t> </a:t>
            </a:r>
            <a:r>
              <a:rPr lang="ru-RU" dirty="0" err="1" smtClean="0"/>
              <a:t>напій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фруктових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ягідних</a:t>
            </a:r>
            <a:r>
              <a:rPr lang="ru-RU" dirty="0" smtClean="0"/>
              <a:t> </a:t>
            </a:r>
            <a:r>
              <a:rPr lang="ru-RU" dirty="0" err="1" smtClean="0"/>
              <a:t>соків</a:t>
            </a:r>
            <a:r>
              <a:rPr lang="ru-RU" dirty="0" smtClean="0"/>
              <a:t>, </a:t>
            </a:r>
            <a:r>
              <a:rPr lang="ru-RU" dirty="0" err="1" smtClean="0"/>
              <a:t>настоїв</a:t>
            </a:r>
            <a:r>
              <a:rPr lang="ru-RU" dirty="0" smtClean="0"/>
              <a:t> трав, </a:t>
            </a:r>
            <a:r>
              <a:rPr lang="ru-RU" dirty="0" err="1" smtClean="0"/>
              <a:t>коренів</a:t>
            </a:r>
            <a:r>
              <a:rPr lang="ru-RU" dirty="0" smtClean="0"/>
              <a:t>, </a:t>
            </a:r>
            <a:r>
              <a:rPr lang="ru-RU" dirty="0" err="1" smtClean="0"/>
              <a:t>прянощів</a:t>
            </a:r>
            <a:r>
              <a:rPr lang="ru-RU" dirty="0" smtClean="0"/>
              <a:t> та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рослинних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тваринних</a:t>
            </a:r>
            <a:r>
              <a:rPr lang="ru-RU" dirty="0" smtClean="0"/>
              <a:t> </a:t>
            </a:r>
            <a:r>
              <a:rPr lang="ru-RU" dirty="0" err="1" smtClean="0"/>
              <a:t>компонентів</a:t>
            </a:r>
            <a:r>
              <a:rPr lang="ru-RU" dirty="0" smtClean="0"/>
              <a:t>. </a:t>
            </a:r>
            <a:r>
              <a:rPr lang="ru-RU" dirty="0" err="1" smtClean="0"/>
              <a:t>Вміст</a:t>
            </a:r>
            <a:r>
              <a:rPr lang="ru-RU" dirty="0" smtClean="0"/>
              <a:t> </a:t>
            </a:r>
            <a:r>
              <a:rPr lang="ru-RU" dirty="0" err="1" smtClean="0"/>
              <a:t>цукру</a:t>
            </a:r>
            <a:r>
              <a:rPr lang="ru-RU" dirty="0" smtClean="0"/>
              <a:t> </a:t>
            </a:r>
            <a:r>
              <a:rPr lang="ru-RU" dirty="0" err="1" smtClean="0"/>
              <a:t>варіюється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100 до 400 г/л, алкоголю – </a:t>
            </a:r>
            <a:r>
              <a:rPr lang="ru-RU" dirty="0" err="1" smtClean="0"/>
              <a:t>від</a:t>
            </a:r>
            <a:r>
              <a:rPr lang="ru-RU" dirty="0" smtClean="0"/>
              <a:t> 15 до 70%.</a:t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ru-RU" dirty="0" err="1" smtClean="0"/>
              <a:t>відміну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видів</a:t>
            </a:r>
            <a:r>
              <a:rPr lang="ru-RU" dirty="0" smtClean="0"/>
              <a:t> </a:t>
            </a:r>
            <a:r>
              <a:rPr lang="ru-RU" dirty="0" err="1" smtClean="0"/>
              <a:t>міцного</a:t>
            </a:r>
            <a:r>
              <a:rPr lang="ru-RU" dirty="0" smtClean="0"/>
              <a:t> алкоголю (коньяк, </a:t>
            </a:r>
            <a:r>
              <a:rPr lang="ru-RU" dirty="0" err="1" smtClean="0"/>
              <a:t>віскі</a:t>
            </a:r>
            <a:r>
              <a:rPr lang="ru-RU" dirty="0" smtClean="0"/>
              <a:t>, ром) </a:t>
            </a:r>
            <a:r>
              <a:rPr lang="ru-RU" dirty="0" err="1" smtClean="0"/>
              <a:t>він</a:t>
            </a:r>
            <a:r>
              <a:rPr lang="ru-RU" dirty="0" smtClean="0"/>
              <a:t> не </a:t>
            </a:r>
            <a:r>
              <a:rPr lang="ru-RU" dirty="0" err="1" smtClean="0"/>
              <a:t>прив'язаний</a:t>
            </a:r>
            <a:r>
              <a:rPr lang="ru-RU" dirty="0" smtClean="0"/>
              <a:t> до </a:t>
            </a:r>
            <a:r>
              <a:rPr lang="ru-RU" dirty="0" err="1" smtClean="0"/>
              <a:t>певного</a:t>
            </a:r>
            <a:r>
              <a:rPr lang="ru-RU" dirty="0" smtClean="0"/>
              <a:t> типу </a:t>
            </a:r>
            <a:r>
              <a:rPr lang="ru-RU" dirty="0" err="1" smtClean="0"/>
              <a:t>сировини</a:t>
            </a:r>
            <a:r>
              <a:rPr lang="ru-RU" dirty="0" smtClean="0"/>
              <a:t>. До </a:t>
            </a:r>
            <a:r>
              <a:rPr lang="ru-RU" dirty="0" err="1" smtClean="0"/>
              <a:t>його</a:t>
            </a:r>
            <a:r>
              <a:rPr lang="ru-RU" dirty="0" smtClean="0"/>
              <a:t> складу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входити</a:t>
            </a:r>
            <a:r>
              <a:rPr lang="ru-RU" dirty="0" smtClean="0"/>
              <a:t> </a:t>
            </a:r>
            <a:r>
              <a:rPr lang="ru-RU" dirty="0" err="1" smtClean="0"/>
              <a:t>будь-які</a:t>
            </a:r>
            <a:r>
              <a:rPr lang="ru-RU" dirty="0" smtClean="0"/>
              <a:t> </a:t>
            </a:r>
            <a:r>
              <a:rPr lang="ru-RU" dirty="0" err="1" smtClean="0"/>
              <a:t>запашні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корисні</a:t>
            </a:r>
            <a:r>
              <a:rPr lang="ru-RU" dirty="0" smtClean="0"/>
              <a:t> трави, </a:t>
            </a:r>
            <a:r>
              <a:rPr lang="ru-RU" dirty="0" err="1" smtClean="0"/>
              <a:t>коріння</a:t>
            </a:r>
            <a:r>
              <a:rPr lang="ru-RU" dirty="0" smtClean="0"/>
              <a:t>, </a:t>
            </a:r>
            <a:r>
              <a:rPr lang="ru-RU" dirty="0" err="1" smtClean="0"/>
              <a:t>квіти</a:t>
            </a:r>
            <a:r>
              <a:rPr lang="ru-RU" dirty="0" smtClean="0"/>
              <a:t>, </a:t>
            </a:r>
            <a:r>
              <a:rPr lang="ru-RU" dirty="0" err="1" smtClean="0"/>
              <a:t>фрукти</a:t>
            </a:r>
            <a:r>
              <a:rPr lang="ru-RU" dirty="0" smtClean="0"/>
              <a:t>, </a:t>
            </a:r>
            <a:r>
              <a:rPr lang="ru-RU" dirty="0" err="1" smtClean="0"/>
              <a:t>ягоди</a:t>
            </a:r>
            <a:r>
              <a:rPr lang="ru-RU" dirty="0" smtClean="0"/>
              <a:t>, </a:t>
            </a:r>
            <a:r>
              <a:rPr lang="ru-RU" dirty="0" err="1" smtClean="0"/>
              <a:t>горіхи</a:t>
            </a:r>
            <a:r>
              <a:rPr lang="ru-RU" dirty="0" smtClean="0"/>
              <a:t>, вершки, </a:t>
            </a:r>
            <a:r>
              <a:rPr lang="ru-RU" dirty="0" err="1" smtClean="0"/>
              <a:t>яйця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 descr="_MG_0017_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9080" y="0"/>
            <a:ext cx="1184920" cy="1777380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Посуд і етикет</a:t>
            </a:r>
            <a:endParaRPr lang="ru-RU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8991600" cy="5760640"/>
          </a:xfrm>
        </p:spPr>
        <p:txBody>
          <a:bodyPr>
            <a:normAutofit fontScale="92500" lnSpcReduction="20000"/>
          </a:bodyPr>
          <a:lstStyle/>
          <a:p>
            <a:pPr fontAlgn="t"/>
            <a:r>
              <a:rPr lang="ru-RU" b="1" dirty="0" smtClean="0"/>
              <a:t>Посуд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етикет</a:t>
            </a:r>
            <a:endParaRPr lang="ru-RU" b="1" dirty="0" smtClean="0"/>
          </a:p>
          <a:p>
            <a:pPr fontAlgn="t"/>
            <a:r>
              <a:rPr lang="ru-RU" dirty="0" smtClean="0"/>
              <a:t>Не </a:t>
            </a:r>
            <a:r>
              <a:rPr lang="ru-RU" dirty="0" err="1" smtClean="0"/>
              <a:t>прийнято</a:t>
            </a:r>
            <a:r>
              <a:rPr lang="ru-RU" dirty="0" smtClean="0"/>
              <a:t> </a:t>
            </a:r>
            <a:r>
              <a:rPr lang="ru-RU" dirty="0" err="1" smtClean="0"/>
              <a:t>поєднувати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курінням</a:t>
            </a:r>
            <a:r>
              <a:rPr lang="ru-RU" dirty="0" smtClean="0"/>
              <a:t>: </a:t>
            </a:r>
            <a:r>
              <a:rPr lang="ru-RU" dirty="0" err="1" smtClean="0"/>
              <a:t>тютюновий</a:t>
            </a:r>
            <a:r>
              <a:rPr lang="ru-RU" dirty="0" smtClean="0"/>
              <a:t> </a:t>
            </a:r>
            <a:r>
              <a:rPr lang="ru-RU" dirty="0" err="1" smtClean="0"/>
              <a:t>дим</a:t>
            </a:r>
            <a:r>
              <a:rPr lang="ru-RU" dirty="0" smtClean="0"/>
              <a:t> «</a:t>
            </a:r>
            <a:r>
              <a:rPr lang="ru-RU" dirty="0" err="1" smtClean="0"/>
              <a:t>вбиває</a:t>
            </a:r>
            <a:r>
              <a:rPr lang="ru-RU" dirty="0" smtClean="0"/>
              <a:t>» букет </a:t>
            </a:r>
            <a:r>
              <a:rPr lang="ru-RU" dirty="0" err="1" smtClean="0"/>
              <a:t>ароматів</a:t>
            </a:r>
            <a:r>
              <a:rPr lang="ru-RU" dirty="0" smtClean="0"/>
              <a:t>, </a:t>
            </a:r>
            <a:r>
              <a:rPr lang="ru-RU" dirty="0" err="1" smtClean="0"/>
              <a:t>псує</a:t>
            </a:r>
            <a:r>
              <a:rPr lang="ru-RU" dirty="0" smtClean="0"/>
              <a:t> смак алкоголю, </a:t>
            </a:r>
            <a:r>
              <a:rPr lang="ru-RU" dirty="0" err="1" smtClean="0"/>
              <a:t>і</a:t>
            </a:r>
            <a:r>
              <a:rPr lang="ru-RU" dirty="0" smtClean="0"/>
              <a:t> в </a:t>
            </a:r>
            <a:r>
              <a:rPr lang="ru-RU" dirty="0" err="1" smtClean="0"/>
              <a:t>результаті</a:t>
            </a:r>
            <a:r>
              <a:rPr lang="ru-RU" dirty="0" smtClean="0"/>
              <a:t> </a:t>
            </a:r>
            <a:r>
              <a:rPr lang="ru-RU" dirty="0" err="1" smtClean="0"/>
              <a:t>напій</a:t>
            </a:r>
            <a:r>
              <a:rPr lang="ru-RU" dirty="0" smtClean="0"/>
              <a:t> </a:t>
            </a:r>
            <a:r>
              <a:rPr lang="ru-RU" dirty="0" err="1" smtClean="0"/>
              <a:t>втрачає</a:t>
            </a:r>
            <a:r>
              <a:rPr lang="ru-RU" dirty="0" smtClean="0"/>
              <a:t> свою </a:t>
            </a:r>
            <a:r>
              <a:rPr lang="ru-RU" dirty="0" err="1" smtClean="0"/>
              <a:t>принадність</a:t>
            </a:r>
            <a:r>
              <a:rPr lang="ru-RU" dirty="0" smtClean="0"/>
              <a:t>.</a:t>
            </a:r>
          </a:p>
          <a:p>
            <a:pPr fontAlgn="t"/>
            <a:r>
              <a:rPr lang="ru-RU" dirty="0" smtClean="0"/>
              <a:t>Чарки для </a:t>
            </a:r>
            <a:r>
              <a:rPr lang="ru-RU" dirty="0" err="1" smtClean="0"/>
              <a:t>лікеру</a:t>
            </a:r>
            <a:r>
              <a:rPr lang="ru-RU" dirty="0" smtClean="0"/>
              <a:t> </a:t>
            </a:r>
            <a:r>
              <a:rPr lang="ru-RU" dirty="0" err="1" smtClean="0"/>
              <a:t>охолоджують</a:t>
            </a:r>
            <a:r>
              <a:rPr lang="ru-RU" dirty="0" smtClean="0"/>
              <a:t> в </a:t>
            </a:r>
            <a:r>
              <a:rPr lang="ru-RU" dirty="0" err="1" smtClean="0"/>
              <a:t>камері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льодом</a:t>
            </a:r>
            <a:r>
              <a:rPr lang="ru-RU" dirty="0" smtClean="0"/>
              <a:t>,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напій</a:t>
            </a:r>
            <a:r>
              <a:rPr lang="ru-RU" dirty="0" smtClean="0"/>
              <a:t> буде </a:t>
            </a:r>
            <a:r>
              <a:rPr lang="ru-RU" dirty="0" err="1" smtClean="0"/>
              <a:t>поданий</a:t>
            </a:r>
            <a:r>
              <a:rPr lang="ru-RU" dirty="0" smtClean="0"/>
              <a:t> </a:t>
            </a:r>
            <a:r>
              <a:rPr lang="ru-RU" dirty="0" err="1" smtClean="0"/>
              <a:t>прохолодним</a:t>
            </a:r>
            <a:r>
              <a:rPr lang="ru-RU" dirty="0" smtClean="0"/>
              <a:t>, для самбуки </a:t>
            </a:r>
            <a:r>
              <a:rPr lang="ru-RU" dirty="0" err="1" smtClean="0"/>
              <a:t>навпаки</a:t>
            </a:r>
            <a:r>
              <a:rPr lang="ru-RU" dirty="0" smtClean="0"/>
              <a:t> – </a:t>
            </a:r>
            <a:r>
              <a:rPr lang="ru-RU" dirty="0" err="1" smtClean="0"/>
              <a:t>підігрівають</a:t>
            </a:r>
            <a:r>
              <a:rPr lang="ru-RU" dirty="0" smtClean="0"/>
              <a:t>. </a:t>
            </a:r>
            <a:r>
              <a:rPr lang="ru-RU" dirty="0" err="1" smtClean="0"/>
              <a:t>Емульсійний</a:t>
            </a:r>
            <a:r>
              <a:rPr lang="ru-RU" dirty="0" smtClean="0"/>
              <a:t>, </a:t>
            </a:r>
            <a:r>
              <a:rPr lang="ru-RU" dirty="0" err="1" smtClean="0"/>
              <a:t>вершковий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шоколадний</a:t>
            </a:r>
            <a:r>
              <a:rPr lang="ru-RU" dirty="0" smtClean="0"/>
              <a:t> алкоголь не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тримати</a:t>
            </a:r>
            <a:r>
              <a:rPr lang="ru-RU" dirty="0" smtClean="0"/>
              <a:t> в </a:t>
            </a:r>
            <a:r>
              <a:rPr lang="ru-RU" dirty="0" err="1" smtClean="0"/>
              <a:t>морозилці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знизити</a:t>
            </a:r>
            <a:r>
              <a:rPr lang="ru-RU" dirty="0" smtClean="0"/>
              <a:t> температуру </a:t>
            </a:r>
            <a:r>
              <a:rPr lang="ru-RU" dirty="0" err="1" smtClean="0"/>
              <a:t>рідини</a:t>
            </a:r>
            <a:r>
              <a:rPr lang="ru-RU" dirty="0" smtClean="0"/>
              <a:t>, </a:t>
            </a:r>
            <a:r>
              <a:rPr lang="ru-RU" dirty="0" err="1" smtClean="0"/>
              <a:t>він</a:t>
            </a:r>
            <a:r>
              <a:rPr lang="ru-RU" dirty="0" smtClean="0"/>
              <a:t> любить </a:t>
            </a:r>
            <a:r>
              <a:rPr lang="ru-RU" dirty="0" err="1" smtClean="0"/>
              <a:t>прохолоду</a:t>
            </a:r>
            <a:r>
              <a:rPr lang="ru-RU" dirty="0" smtClean="0"/>
              <a:t> не </a:t>
            </a:r>
            <a:r>
              <a:rPr lang="ru-RU" dirty="0" err="1" smtClean="0"/>
              <a:t>нижче</a:t>
            </a:r>
            <a:r>
              <a:rPr lang="ru-RU" dirty="0" smtClean="0"/>
              <a:t> 12 ° </a:t>
            </a:r>
            <a:r>
              <a:rPr lang="en-US" dirty="0" smtClean="0"/>
              <a:t>C, </a:t>
            </a:r>
            <a:r>
              <a:rPr lang="ru-RU" dirty="0" smtClean="0"/>
              <a:t>а </a:t>
            </a:r>
            <a:r>
              <a:rPr lang="ru-RU" dirty="0" err="1" smtClean="0"/>
              <a:t>міцну</a:t>
            </a:r>
            <a:r>
              <a:rPr lang="ru-RU" dirty="0" smtClean="0"/>
              <a:t> </a:t>
            </a:r>
            <a:r>
              <a:rPr lang="ru-RU" dirty="0" err="1" smtClean="0"/>
              <a:t>Бехеровка</a:t>
            </a:r>
            <a:r>
              <a:rPr lang="ru-RU" dirty="0" smtClean="0"/>
              <a:t> </a:t>
            </a:r>
            <a:r>
              <a:rPr lang="ru-RU" dirty="0" err="1" smtClean="0"/>
              <a:t>витримують</a:t>
            </a:r>
            <a:r>
              <a:rPr lang="ru-RU" dirty="0" smtClean="0"/>
              <a:t> перед подачею 30 </a:t>
            </a:r>
            <a:r>
              <a:rPr lang="ru-RU" dirty="0" err="1" smtClean="0"/>
              <a:t>хвилин</a:t>
            </a:r>
            <a:r>
              <a:rPr lang="ru-RU" dirty="0" smtClean="0"/>
              <a:t> при -15-18 ° </a:t>
            </a:r>
            <a:r>
              <a:rPr lang="en-US" dirty="0" smtClean="0"/>
              <a:t>C, </a:t>
            </a:r>
            <a:r>
              <a:rPr lang="ru-RU" dirty="0" smtClean="0"/>
              <a:t>Самбуку ж </a:t>
            </a:r>
            <a:r>
              <a:rPr lang="ru-RU" dirty="0" err="1" smtClean="0"/>
              <a:t>навпаки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підпалити</a:t>
            </a:r>
            <a:r>
              <a:rPr lang="ru-RU" dirty="0" smtClean="0"/>
              <a:t>, перш </a:t>
            </a:r>
            <a:r>
              <a:rPr lang="ru-RU" dirty="0" err="1" smtClean="0"/>
              <a:t>ніж</a:t>
            </a:r>
            <a:r>
              <a:rPr lang="ru-RU" dirty="0" smtClean="0"/>
              <a:t> </a:t>
            </a:r>
            <a:r>
              <a:rPr lang="ru-RU" dirty="0" err="1" smtClean="0"/>
              <a:t>пити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 descr="_MG_0017_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0"/>
            <a:ext cx="872885" cy="1309328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848" y="0"/>
            <a:ext cx="5787752" cy="3429000"/>
          </a:xfrm>
        </p:spPr>
        <p:txBody>
          <a:bodyPr>
            <a:normAutofit fontScale="90000"/>
          </a:bodyPr>
          <a:lstStyle/>
          <a:p>
            <a:pPr fontAlgn="t"/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Є </a:t>
            </a:r>
            <a:r>
              <a:rPr lang="ru-RU" sz="1800" dirty="0" smtClean="0"/>
              <a:t>4 </a:t>
            </a:r>
            <a:r>
              <a:rPr lang="ru-RU" sz="1800" dirty="0" err="1" smtClean="0"/>
              <a:t>способи</a:t>
            </a:r>
            <a:r>
              <a:rPr lang="ru-RU" sz="1800" dirty="0" smtClean="0"/>
              <a:t> правильного </a:t>
            </a:r>
            <a:r>
              <a:rPr lang="ru-RU" sz="1800" dirty="0" err="1" smtClean="0"/>
              <a:t>вживання</a:t>
            </a:r>
            <a:r>
              <a:rPr lang="ru-RU" sz="1800" dirty="0" smtClean="0"/>
              <a:t> алкоголю:</a:t>
            </a:r>
            <a:br>
              <a:rPr lang="ru-RU" sz="1800" dirty="0" smtClean="0"/>
            </a:br>
            <a:r>
              <a:rPr lang="ru-RU" sz="1800" dirty="0" smtClean="0"/>
              <a:t>  -чистим </a:t>
            </a:r>
            <a:r>
              <a:rPr lang="ru-RU" sz="1800" dirty="0" err="1" smtClean="0"/>
              <a:t>напоєм</a:t>
            </a:r>
            <a:r>
              <a:rPr lang="ru-RU" sz="1800" dirty="0" smtClean="0"/>
              <a:t>, без добавок;</a:t>
            </a:r>
            <a:br>
              <a:rPr lang="ru-RU" sz="1800" dirty="0" smtClean="0"/>
            </a:br>
            <a:r>
              <a:rPr lang="ru-RU" sz="1800" dirty="0" smtClean="0"/>
              <a:t>  -</a:t>
            </a:r>
            <a:r>
              <a:rPr lang="ru-RU" sz="1800" dirty="0" err="1" smtClean="0"/>
              <a:t>поєднуючи</a:t>
            </a:r>
            <a:r>
              <a:rPr lang="ru-RU" sz="1800" dirty="0" smtClean="0"/>
              <a:t> </a:t>
            </a:r>
            <a:r>
              <a:rPr lang="ru-RU" sz="1800" dirty="0" smtClean="0"/>
              <a:t>в </a:t>
            </a:r>
            <a:r>
              <a:rPr lang="ru-RU" sz="1800" dirty="0" err="1" smtClean="0"/>
              <a:t>коктейлі</a:t>
            </a:r>
            <a:r>
              <a:rPr lang="ru-RU" sz="1800" dirty="0" smtClean="0"/>
              <a:t>;</a:t>
            </a:r>
            <a:br>
              <a:rPr lang="ru-RU" sz="1800" dirty="0" smtClean="0"/>
            </a:br>
            <a:r>
              <a:rPr lang="ru-RU" sz="1800" dirty="0" smtClean="0"/>
              <a:t>  -</a:t>
            </a:r>
            <a:r>
              <a:rPr lang="ru-RU" sz="1800" dirty="0" err="1" smtClean="0"/>
              <a:t>розведеним</a:t>
            </a:r>
            <a:r>
              <a:rPr lang="ru-RU" sz="1800" dirty="0" smtClean="0"/>
              <a:t> </a:t>
            </a:r>
            <a:r>
              <a:rPr lang="ru-RU" sz="1800" dirty="0" smtClean="0"/>
              <a:t>НЕ алкоголем;</a:t>
            </a:r>
            <a:br>
              <a:rPr lang="ru-RU" sz="1800" dirty="0" smtClean="0"/>
            </a:br>
            <a:r>
              <a:rPr lang="ru-RU" sz="1800" dirty="0" smtClean="0"/>
              <a:t>  -</a:t>
            </a:r>
            <a:r>
              <a:rPr lang="ru-RU" sz="1800" dirty="0" err="1" smtClean="0"/>
              <a:t>розведеним</a:t>
            </a:r>
            <a:r>
              <a:rPr lang="ru-RU" sz="1800" dirty="0" smtClean="0"/>
              <a:t> </a:t>
            </a:r>
            <a:r>
              <a:rPr lang="ru-RU" sz="1800" dirty="0" err="1" smtClean="0"/>
              <a:t>іншим</a:t>
            </a:r>
            <a:r>
              <a:rPr lang="ru-RU" sz="1800" dirty="0" smtClean="0"/>
              <a:t> видом спиртного.</a:t>
            </a:r>
            <a:br>
              <a:rPr lang="ru-RU" sz="1800" dirty="0" smtClean="0"/>
            </a:br>
            <a:r>
              <a:rPr lang="ru-RU" sz="1800" dirty="0" smtClean="0"/>
              <a:t>До кожного способу </a:t>
            </a:r>
            <a:r>
              <a:rPr lang="ru-RU" sz="1800" dirty="0" err="1" smtClean="0"/>
              <a:t>необхідно</a:t>
            </a:r>
            <a:r>
              <a:rPr lang="ru-RU" sz="1800" dirty="0" smtClean="0"/>
              <a:t> правильно </a:t>
            </a:r>
            <a:r>
              <a:rPr lang="ru-RU" sz="1800" dirty="0" err="1" smtClean="0"/>
              <a:t>підібрати</a:t>
            </a:r>
            <a:r>
              <a:rPr lang="ru-RU" sz="1800" dirty="0" smtClean="0"/>
              <a:t> посуд. Так як </a:t>
            </a:r>
            <a:r>
              <a:rPr lang="ru-RU" sz="1800" dirty="0" err="1" smtClean="0"/>
              <a:t>юмка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лікеру</a:t>
            </a:r>
            <a:r>
              <a:rPr lang="ru-RU" sz="1800" dirty="0" smtClean="0"/>
              <a:t> не </a:t>
            </a:r>
            <a:r>
              <a:rPr lang="ru-RU" sz="1800" dirty="0" err="1" smtClean="0"/>
              <a:t>перевищує</a:t>
            </a:r>
            <a:r>
              <a:rPr lang="ru-RU" sz="1800" dirty="0" smtClean="0"/>
              <a:t> 60 мл </a:t>
            </a:r>
            <a:r>
              <a:rPr lang="ru-RU" sz="1800" dirty="0" err="1" smtClean="0"/>
              <a:t>обсягу</a:t>
            </a:r>
            <a:r>
              <a:rPr lang="ru-RU" sz="1800" dirty="0" smtClean="0"/>
              <a:t>, то часто </a:t>
            </a:r>
            <a:r>
              <a:rPr lang="ru-RU" sz="1800" dirty="0" err="1" smtClean="0"/>
              <a:t>застосовують</a:t>
            </a:r>
            <a:r>
              <a:rPr lang="ru-RU" sz="1800" dirty="0" smtClean="0"/>
              <a:t> </a:t>
            </a:r>
            <a:r>
              <a:rPr lang="ru-RU" sz="1800" dirty="0" err="1" smtClean="0"/>
              <a:t>келихи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віскі</a:t>
            </a:r>
            <a:r>
              <a:rPr lang="ru-RU" sz="1800" dirty="0" smtClean="0"/>
              <a:t> </a:t>
            </a:r>
            <a:r>
              <a:rPr lang="ru-RU" sz="1800" dirty="0" err="1" smtClean="0"/>
              <a:t>і</a:t>
            </a:r>
            <a:r>
              <a:rPr lang="ru-RU" sz="1800" dirty="0" smtClean="0"/>
              <a:t> </a:t>
            </a:r>
            <a:r>
              <a:rPr lang="ru-RU" sz="1800" dirty="0" err="1" smtClean="0"/>
              <a:t>мартіні</a:t>
            </a:r>
            <a:r>
              <a:rPr lang="ru-RU" sz="1800" dirty="0" smtClean="0"/>
              <a:t>, </a:t>
            </a:r>
            <a:r>
              <a:rPr lang="ru-RU" sz="1800" dirty="0" err="1" smtClean="0"/>
              <a:t>якщо</a:t>
            </a:r>
            <a:r>
              <a:rPr lang="ru-RU" sz="1800" dirty="0" smtClean="0"/>
              <a:t> треба </a:t>
            </a:r>
            <a:r>
              <a:rPr lang="ru-RU" sz="1800" dirty="0" err="1" smtClean="0"/>
              <a:t>спиртне</a:t>
            </a:r>
            <a:r>
              <a:rPr lang="ru-RU" sz="1800" dirty="0" smtClean="0"/>
              <a:t> </a:t>
            </a:r>
            <a:r>
              <a:rPr lang="ru-RU" sz="1800" dirty="0" err="1" smtClean="0"/>
              <a:t>розбавляти</a:t>
            </a:r>
            <a:r>
              <a:rPr lang="ru-RU" sz="1800" dirty="0" smtClean="0"/>
              <a:t>. </a:t>
            </a:r>
            <a:r>
              <a:rPr lang="ru-RU" sz="1800" dirty="0" err="1" smtClean="0"/>
              <a:t>Ємність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коктейлів</a:t>
            </a:r>
            <a:r>
              <a:rPr lang="ru-RU" sz="1800" dirty="0" smtClean="0"/>
              <a:t> </a:t>
            </a:r>
            <a:r>
              <a:rPr lang="ru-RU" sz="1800" dirty="0" err="1" smtClean="0"/>
              <a:t>вибирають</a:t>
            </a:r>
            <a:r>
              <a:rPr lang="ru-RU" sz="1800" dirty="0" smtClean="0"/>
              <a:t> в </a:t>
            </a:r>
            <a:r>
              <a:rPr lang="ru-RU" sz="1800" dirty="0" err="1" smtClean="0"/>
              <a:t>залежності</a:t>
            </a:r>
            <a:r>
              <a:rPr lang="ru-RU" sz="1800" dirty="0" smtClean="0"/>
              <a:t> </a:t>
            </a:r>
            <a:r>
              <a:rPr lang="ru-RU" sz="1800" dirty="0" err="1" smtClean="0"/>
              <a:t>від</a:t>
            </a:r>
            <a:r>
              <a:rPr lang="ru-RU" sz="1800" dirty="0" smtClean="0"/>
              <a:t> виду: «</a:t>
            </a:r>
            <a:r>
              <a:rPr lang="ru-RU" sz="1800" dirty="0" err="1" smtClean="0"/>
              <a:t>шоти</a:t>
            </a:r>
            <a:r>
              <a:rPr lang="ru-RU" sz="1800" dirty="0" smtClean="0"/>
              <a:t>» </a:t>
            </a:r>
            <a:r>
              <a:rPr lang="ru-RU" sz="1800" dirty="0" err="1" smtClean="0"/>
              <a:t>наливають</a:t>
            </a:r>
            <a:r>
              <a:rPr lang="ru-RU" sz="1800" dirty="0" smtClean="0"/>
              <a:t> в </a:t>
            </a:r>
            <a:r>
              <a:rPr lang="ru-RU" sz="1800" dirty="0" err="1" smtClean="0"/>
              <a:t>лікерне</a:t>
            </a:r>
            <a:r>
              <a:rPr lang="ru-RU" sz="1800" dirty="0" smtClean="0"/>
              <a:t> чарку, а «</a:t>
            </a:r>
            <a:r>
              <a:rPr lang="ru-RU" sz="1800" dirty="0" err="1" smtClean="0"/>
              <a:t>лонги</a:t>
            </a:r>
            <a:r>
              <a:rPr lang="ru-RU" sz="1800" dirty="0" smtClean="0"/>
              <a:t>» </a:t>
            </a:r>
            <a:r>
              <a:rPr lang="ru-RU" sz="1800" dirty="0" err="1" smtClean="0"/>
              <a:t>подають</a:t>
            </a:r>
            <a:r>
              <a:rPr lang="ru-RU" sz="1800" dirty="0" smtClean="0"/>
              <a:t> в </a:t>
            </a:r>
            <a:r>
              <a:rPr lang="ru-RU" sz="1800" dirty="0" err="1" smtClean="0"/>
              <a:t>бокалі</a:t>
            </a:r>
            <a:r>
              <a:rPr lang="ru-RU" sz="18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8" name="Содержимое 7" descr="Asian-Martini-with-Baileys-Irish-Cre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2952328" cy="4426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 descr="B-5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581128"/>
            <a:ext cx="3096344" cy="2072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 descr="yak-piti-beylz-z-chim-z-chogo-koli-beylz-z-molokom-ta-nsh-kokteyl_172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3429000"/>
            <a:ext cx="5130419" cy="3213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Чим </a:t>
            </a:r>
            <a:r>
              <a:rPr lang="ru-RU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закушують</a:t>
            </a:r>
            <a:r>
              <a:rPr lang="ru-RU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br>
              <a:rPr lang="ru-RU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ru-RU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052737"/>
            <a:ext cx="5328592" cy="4248472"/>
          </a:xfrm>
        </p:spPr>
        <p:txBody>
          <a:bodyPr>
            <a:normAutofit fontScale="55000" lnSpcReduction="20000"/>
          </a:bodyPr>
          <a:lstStyle/>
          <a:p>
            <a:pPr fontAlgn="t"/>
            <a:r>
              <a:rPr lang="ru-RU" dirty="0" err="1" smtClean="0"/>
              <a:t>Основне</a:t>
            </a:r>
            <a:r>
              <a:rPr lang="ru-RU" dirty="0" smtClean="0"/>
              <a:t> </a:t>
            </a:r>
            <a:r>
              <a:rPr lang="ru-RU" dirty="0" smtClean="0"/>
              <a:t>правило: </a:t>
            </a:r>
            <a:r>
              <a:rPr lang="ru-RU" dirty="0" err="1" smtClean="0"/>
              <a:t>їжа</a:t>
            </a:r>
            <a:r>
              <a:rPr lang="ru-RU" dirty="0" smtClean="0"/>
              <a:t> не повинна </a:t>
            </a:r>
            <a:r>
              <a:rPr lang="ru-RU" dirty="0" err="1" smtClean="0"/>
              <a:t>перебивати</a:t>
            </a:r>
            <a:r>
              <a:rPr lang="ru-RU" dirty="0" smtClean="0"/>
              <a:t> аромат </a:t>
            </a:r>
            <a:r>
              <a:rPr lang="ru-RU" dirty="0" err="1" smtClean="0"/>
              <a:t>і</a:t>
            </a:r>
            <a:r>
              <a:rPr lang="ru-RU" dirty="0" smtClean="0"/>
              <a:t> смак алкоголю!</a:t>
            </a:r>
          </a:p>
          <a:p>
            <a:pPr fontAlgn="t"/>
            <a:r>
              <a:rPr lang="ru-RU" dirty="0" smtClean="0"/>
              <a:t>До того ж, </a:t>
            </a:r>
            <a:r>
              <a:rPr lang="ru-RU" dirty="0" err="1" smtClean="0"/>
              <a:t>напій</a:t>
            </a:r>
            <a:r>
              <a:rPr lang="ru-RU" dirty="0" smtClean="0"/>
              <a:t> </a:t>
            </a:r>
            <a:r>
              <a:rPr lang="ru-RU" dirty="0" err="1" smtClean="0"/>
              <a:t>навіть</a:t>
            </a:r>
            <a:r>
              <a:rPr lang="ru-RU" dirty="0" smtClean="0"/>
              <a:t> в чистому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заїдати</a:t>
            </a:r>
            <a:r>
              <a:rPr lang="ru-RU" dirty="0" smtClean="0"/>
              <a:t> </a:t>
            </a:r>
            <a:r>
              <a:rPr lang="ru-RU" dirty="0" err="1" smtClean="0"/>
              <a:t>немає</a:t>
            </a:r>
            <a:r>
              <a:rPr lang="ru-RU" dirty="0" smtClean="0"/>
              <a:t> потреби. </a:t>
            </a:r>
            <a:r>
              <a:rPr lang="ru-RU" dirty="0" err="1" smtClean="0"/>
              <a:t>Якщо</a:t>
            </a:r>
            <a:r>
              <a:rPr lang="ru-RU" dirty="0" smtClean="0"/>
              <a:t> ж </a:t>
            </a:r>
            <a:r>
              <a:rPr lang="ru-RU" dirty="0" err="1" smtClean="0"/>
              <a:t>ви</a:t>
            </a:r>
            <a:r>
              <a:rPr lang="ru-RU" dirty="0" smtClean="0"/>
              <a:t> </a:t>
            </a:r>
            <a:r>
              <a:rPr lang="ru-RU" dirty="0" err="1" smtClean="0"/>
              <a:t>вважатиме</a:t>
            </a:r>
            <a:r>
              <a:rPr lang="ru-RU" dirty="0" smtClean="0"/>
              <a:t> за </a:t>
            </a:r>
            <a:r>
              <a:rPr lang="ru-RU" dirty="0" err="1" smtClean="0"/>
              <a:t>необхідне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, то </a:t>
            </a:r>
            <a:r>
              <a:rPr lang="ru-RU" dirty="0" err="1" smtClean="0"/>
              <a:t>спиртне</a:t>
            </a:r>
            <a:r>
              <a:rPr lang="ru-RU" dirty="0" smtClean="0"/>
              <a:t> </a:t>
            </a:r>
            <a:r>
              <a:rPr lang="ru-RU" dirty="0" err="1" smtClean="0"/>
              <a:t>поєднуються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десертами, фруктами.</a:t>
            </a:r>
          </a:p>
          <a:p>
            <a:pPr fontAlgn="t"/>
            <a:r>
              <a:rPr lang="ru-RU" dirty="0" smtClean="0"/>
              <a:t>Чим </a:t>
            </a:r>
            <a:r>
              <a:rPr lang="ru-RU" dirty="0" err="1" smtClean="0"/>
              <a:t>закушують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:</a:t>
            </a:r>
          </a:p>
          <a:p>
            <a:pPr fontAlgn="t"/>
            <a:r>
              <a:rPr lang="ru-RU" dirty="0" smtClean="0"/>
              <a:t>настояний на травах (Шартрез, </a:t>
            </a:r>
            <a:r>
              <a:rPr lang="ru-RU" dirty="0" err="1" smtClean="0"/>
              <a:t>Бенедіктін</a:t>
            </a:r>
            <a:r>
              <a:rPr lang="ru-RU" dirty="0" smtClean="0"/>
              <a:t>) </a:t>
            </a:r>
            <a:r>
              <a:rPr lang="ru-RU" dirty="0" err="1" smtClean="0"/>
              <a:t>розкривається</a:t>
            </a:r>
            <a:r>
              <a:rPr lang="ru-RU" dirty="0" smtClean="0"/>
              <a:t> при </a:t>
            </a:r>
            <a:r>
              <a:rPr lang="ru-RU" dirty="0" err="1" smtClean="0"/>
              <a:t>одночасному</a:t>
            </a:r>
            <a:r>
              <a:rPr lang="ru-RU" dirty="0" smtClean="0"/>
              <a:t> </a:t>
            </a:r>
            <a:r>
              <a:rPr lang="ru-RU" dirty="0" err="1" smtClean="0"/>
              <a:t>вживанні</a:t>
            </a:r>
            <a:r>
              <a:rPr lang="ru-RU" dirty="0" smtClean="0"/>
              <a:t> </a:t>
            </a:r>
            <a:r>
              <a:rPr lang="ru-RU" dirty="0" err="1" smtClean="0"/>
              <a:t>цитрусових</a:t>
            </a:r>
            <a:r>
              <a:rPr lang="ru-RU" dirty="0" smtClean="0"/>
              <a:t> (</a:t>
            </a:r>
            <a:r>
              <a:rPr lang="ru-RU" dirty="0" err="1" smtClean="0"/>
              <a:t>мандарини</a:t>
            </a:r>
            <a:r>
              <a:rPr lang="ru-RU" dirty="0" smtClean="0"/>
              <a:t>, </a:t>
            </a:r>
            <a:r>
              <a:rPr lang="ru-RU" dirty="0" err="1" smtClean="0"/>
              <a:t>лимони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так </a:t>
            </a:r>
            <a:r>
              <a:rPr lang="ru-RU" dirty="0" err="1" smtClean="0"/>
              <a:t>далі</a:t>
            </a:r>
            <a:r>
              <a:rPr lang="ru-RU" dirty="0" smtClean="0"/>
              <a:t>);</a:t>
            </a:r>
          </a:p>
          <a:p>
            <a:pPr fontAlgn="t"/>
            <a:r>
              <a:rPr lang="ru-RU" dirty="0" err="1" smtClean="0"/>
              <a:t>вершковий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шоколадний</a:t>
            </a:r>
            <a:r>
              <a:rPr lang="ru-RU" dirty="0" smtClean="0"/>
              <a:t> смак, </a:t>
            </a:r>
            <a:r>
              <a:rPr lang="ru-RU" dirty="0" err="1" smtClean="0"/>
              <a:t>наприклад</a:t>
            </a:r>
            <a:r>
              <a:rPr lang="ru-RU" dirty="0" smtClean="0"/>
              <a:t> </a:t>
            </a:r>
            <a:r>
              <a:rPr lang="ru-RU" dirty="0" err="1" smtClean="0"/>
              <a:t>Амаретто</a:t>
            </a:r>
            <a:r>
              <a:rPr lang="ru-RU" dirty="0" smtClean="0"/>
              <a:t>, </a:t>
            </a:r>
            <a:r>
              <a:rPr lang="ru-RU" dirty="0" err="1" smtClean="0"/>
              <a:t>поєднується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випічкою</a:t>
            </a:r>
            <a:r>
              <a:rPr lang="ru-RU" dirty="0" smtClean="0"/>
              <a:t>, </a:t>
            </a:r>
            <a:r>
              <a:rPr lang="ru-RU" dirty="0" err="1" smtClean="0"/>
              <a:t>печивом</a:t>
            </a:r>
            <a:r>
              <a:rPr lang="ru-RU" dirty="0" smtClean="0"/>
              <a:t>, </a:t>
            </a:r>
            <a:r>
              <a:rPr lang="ru-RU" dirty="0" err="1" smtClean="0"/>
              <a:t>молочними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какао-десертами;</a:t>
            </a:r>
          </a:p>
          <a:p>
            <a:pPr fontAlgn="t"/>
            <a:r>
              <a:rPr lang="ru-RU" dirty="0" err="1" smtClean="0"/>
              <a:t>розведений</a:t>
            </a:r>
            <a:r>
              <a:rPr lang="ru-RU" dirty="0" smtClean="0"/>
              <a:t> соком алкоголь – </a:t>
            </a:r>
            <a:r>
              <a:rPr lang="ru-RU" dirty="0" err="1" smtClean="0"/>
              <a:t>відповідно</a:t>
            </a:r>
            <a:r>
              <a:rPr lang="ru-RU" dirty="0" smtClean="0"/>
              <a:t> </a:t>
            </a:r>
            <a:r>
              <a:rPr lang="ru-RU" dirty="0" err="1" smtClean="0"/>
              <a:t>доповнюють</a:t>
            </a:r>
            <a:r>
              <a:rPr lang="ru-RU" dirty="0" smtClean="0"/>
              <a:t> </a:t>
            </a:r>
            <a:r>
              <a:rPr lang="ru-RU" dirty="0" err="1" smtClean="0"/>
              <a:t>аналогічними</a:t>
            </a:r>
            <a:r>
              <a:rPr lang="ru-RU" dirty="0" smtClean="0"/>
              <a:t> видами </a:t>
            </a:r>
            <a:r>
              <a:rPr lang="ru-RU" dirty="0" err="1" smtClean="0"/>
              <a:t>ягід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фруктів</a:t>
            </a:r>
            <a:r>
              <a:rPr lang="ru-RU" dirty="0" smtClean="0"/>
              <a:t>,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зроблений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 descr="Kak_i_s_chem_pyut_likyor_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4149080"/>
            <a:ext cx="3721596" cy="2481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Asian-Martini-with-Baileys-Irish-Cre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116632"/>
            <a:ext cx="624374" cy="936104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Цікаві </a:t>
            </a:r>
            <a:r>
              <a:rPr lang="ru-RU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факти</a:t>
            </a:r>
            <a:r>
              <a:rPr lang="ru-RU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ru-RU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err="1" smtClean="0"/>
              <a:t>Встановити</a:t>
            </a:r>
            <a:r>
              <a:rPr lang="ru-RU" dirty="0" smtClean="0"/>
              <a:t> </a:t>
            </a:r>
            <a:r>
              <a:rPr lang="ru-RU" dirty="0" err="1" smtClean="0"/>
              <a:t>точну</a:t>
            </a:r>
            <a:r>
              <a:rPr lang="ru-RU" dirty="0" smtClean="0"/>
              <a:t> </a:t>
            </a:r>
            <a:r>
              <a:rPr lang="ru-RU" b="1" dirty="0" smtClean="0"/>
              <a:t>дату </a:t>
            </a:r>
            <a:r>
              <a:rPr lang="ru-RU" b="1" dirty="0" err="1" smtClean="0"/>
              <a:t>походження</a:t>
            </a:r>
            <a:r>
              <a:rPr lang="ru-RU" b="1" dirty="0" smtClean="0"/>
              <a:t> </a:t>
            </a:r>
            <a:r>
              <a:rPr lang="ru-RU" b="1" dirty="0" err="1" smtClean="0"/>
              <a:t>першого</a:t>
            </a:r>
            <a:r>
              <a:rPr lang="ru-RU" b="1" dirty="0" smtClean="0"/>
              <a:t> </a:t>
            </a:r>
            <a:r>
              <a:rPr lang="ru-RU" b="1" dirty="0" err="1" smtClean="0"/>
              <a:t>лікеру</a:t>
            </a:r>
            <a:r>
              <a:rPr lang="ru-RU" dirty="0" smtClean="0"/>
              <a:t> практично не </a:t>
            </a:r>
            <a:r>
              <a:rPr lang="ru-RU" dirty="0" err="1" smtClean="0"/>
              <a:t>можливо</a:t>
            </a:r>
            <a:r>
              <a:rPr lang="ru-RU" dirty="0" smtClean="0"/>
              <a:t>. </a:t>
            </a:r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рік</a:t>
            </a:r>
            <a:r>
              <a:rPr lang="ru-RU" dirty="0" smtClean="0"/>
              <a:t> </a:t>
            </a:r>
            <a:r>
              <a:rPr lang="ru-RU" dirty="0" err="1" smtClean="0"/>
              <a:t>дослідники</a:t>
            </a:r>
            <a:r>
              <a:rPr lang="ru-RU" dirty="0" smtClean="0"/>
              <a:t> </a:t>
            </a:r>
            <a:r>
              <a:rPr lang="ru-RU" dirty="0" err="1" smtClean="0"/>
              <a:t>знаходять</a:t>
            </a:r>
            <a:r>
              <a:rPr lang="ru-RU" dirty="0" smtClean="0"/>
              <a:t> </a:t>
            </a:r>
            <a:r>
              <a:rPr lang="ru-RU" dirty="0" err="1" smtClean="0"/>
              <a:t>стародавні</a:t>
            </a:r>
            <a:r>
              <a:rPr lang="ru-RU" dirty="0" smtClean="0"/>
              <a:t> </a:t>
            </a:r>
            <a:r>
              <a:rPr lang="ru-RU" dirty="0" err="1" smtClean="0"/>
              <a:t>рецепти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напою. </a:t>
            </a:r>
            <a:r>
              <a:rPr lang="ru-RU" dirty="0" err="1" smtClean="0"/>
              <a:t>Єдине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сказати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упевненістю</a:t>
            </a:r>
            <a:r>
              <a:rPr lang="ru-RU" dirty="0" smtClean="0"/>
              <a:t> - </a:t>
            </a:r>
            <a:r>
              <a:rPr lang="ru-RU" dirty="0" err="1" smtClean="0"/>
              <a:t>історія</a:t>
            </a:r>
            <a:r>
              <a:rPr lang="ru-RU" dirty="0" smtClean="0"/>
              <a:t> </a:t>
            </a:r>
            <a:r>
              <a:rPr lang="ru-RU" dirty="0" err="1" smtClean="0"/>
              <a:t>лікеру</a:t>
            </a:r>
            <a:r>
              <a:rPr lang="ru-RU" dirty="0" smtClean="0"/>
              <a:t> </a:t>
            </a:r>
            <a:r>
              <a:rPr lang="ru-RU" dirty="0" err="1" smtClean="0"/>
              <a:t>налічує</a:t>
            </a:r>
            <a:r>
              <a:rPr lang="ru-RU" dirty="0" smtClean="0"/>
              <a:t>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тисячоліть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Тим не </a:t>
            </a:r>
            <a:r>
              <a:rPr lang="ru-RU" dirty="0" err="1" smtClean="0"/>
              <a:t>менш</a:t>
            </a:r>
            <a:r>
              <a:rPr lang="ru-RU" dirty="0" smtClean="0"/>
              <a:t>, </a:t>
            </a:r>
            <a:r>
              <a:rPr lang="ru-RU" dirty="0" err="1" smtClean="0"/>
              <a:t>існують</a:t>
            </a:r>
            <a:r>
              <a:rPr lang="ru-RU" dirty="0" smtClean="0"/>
              <a:t> десятки </a:t>
            </a:r>
            <a:r>
              <a:rPr lang="ru-RU" dirty="0" err="1" smtClean="0"/>
              <a:t>цікавих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невідомих</a:t>
            </a:r>
            <a:r>
              <a:rPr lang="ru-RU" dirty="0" smtClean="0"/>
              <a:t> </a:t>
            </a:r>
            <a:r>
              <a:rPr lang="ru-RU" dirty="0" err="1" smtClean="0"/>
              <a:t>раніше</a:t>
            </a:r>
            <a:r>
              <a:rPr lang="ru-RU" dirty="0" smtClean="0"/>
              <a:t> </a:t>
            </a:r>
            <a:r>
              <a:rPr lang="ru-RU" dirty="0" err="1" smtClean="0"/>
              <a:t>фактів</a:t>
            </a:r>
            <a:r>
              <a:rPr lang="ru-RU" dirty="0" smtClean="0"/>
              <a:t> </a:t>
            </a:r>
            <a:r>
              <a:rPr lang="ru-RU" dirty="0" err="1" smtClean="0"/>
              <a:t>пов'язаних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цією</a:t>
            </a:r>
            <a:r>
              <a:rPr lang="ru-RU" dirty="0" smtClean="0"/>
              <a:t> </a:t>
            </a:r>
            <a:r>
              <a:rPr lang="ru-RU" dirty="0" err="1" smtClean="0"/>
              <a:t>настоянкою</a:t>
            </a:r>
            <a:r>
              <a:rPr lang="ru-RU" dirty="0" smtClean="0"/>
              <a:t>. 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-</a:t>
            </a:r>
            <a:r>
              <a:rPr lang="ru-RU" dirty="0" err="1" smtClean="0"/>
              <a:t>Популярний</a:t>
            </a:r>
            <a:r>
              <a:rPr lang="ru-RU" dirty="0" smtClean="0"/>
              <a:t> </a:t>
            </a:r>
            <a:r>
              <a:rPr lang="ru-RU" dirty="0" smtClean="0"/>
              <a:t>у </a:t>
            </a:r>
            <a:r>
              <a:rPr lang="ru-RU" dirty="0" err="1" smtClean="0"/>
              <a:t>всьому</a:t>
            </a:r>
            <a:r>
              <a:rPr lang="ru-RU" dirty="0" smtClean="0"/>
              <a:t> </a:t>
            </a:r>
            <a:r>
              <a:rPr lang="ru-RU" dirty="0" err="1" smtClean="0"/>
              <a:t>світі</a:t>
            </a:r>
            <a:r>
              <a:rPr lang="ru-RU" dirty="0" smtClean="0"/>
              <a:t> «</a:t>
            </a:r>
            <a:r>
              <a:rPr lang="en-US" i="1" dirty="0" err="1" smtClean="0"/>
              <a:t>Creme</a:t>
            </a:r>
            <a:r>
              <a:rPr lang="en-US" dirty="0" smtClean="0"/>
              <a:t> </a:t>
            </a:r>
            <a:r>
              <a:rPr lang="en-US" i="1" dirty="0" smtClean="0"/>
              <a:t>liqueur</a:t>
            </a:r>
            <a:r>
              <a:rPr lang="en-US" dirty="0" smtClean="0"/>
              <a:t>» (</a:t>
            </a:r>
            <a:r>
              <a:rPr lang="ru-RU" dirty="0" err="1" smtClean="0"/>
              <a:t>Вершковий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), в </a:t>
            </a:r>
            <a:r>
              <a:rPr lang="ru-RU" dirty="0" err="1" smtClean="0"/>
              <a:t>своєму</a:t>
            </a:r>
            <a:r>
              <a:rPr lang="ru-RU" dirty="0" smtClean="0"/>
              <a:t> </a:t>
            </a:r>
            <a:r>
              <a:rPr lang="ru-RU" dirty="0" err="1" smtClean="0"/>
              <a:t>складі</a:t>
            </a:r>
            <a:r>
              <a:rPr lang="ru-RU" dirty="0" smtClean="0"/>
              <a:t> не </a:t>
            </a:r>
            <a:r>
              <a:rPr lang="ru-RU" dirty="0" err="1" smtClean="0"/>
              <a:t>містить</a:t>
            </a:r>
            <a:r>
              <a:rPr lang="ru-RU" dirty="0" smtClean="0"/>
              <a:t> </a:t>
            </a:r>
            <a:r>
              <a:rPr lang="ru-RU" dirty="0" err="1" smtClean="0"/>
              <a:t>жодного</a:t>
            </a:r>
            <a:r>
              <a:rPr lang="ru-RU" dirty="0" smtClean="0"/>
              <a:t> </a:t>
            </a:r>
            <a:r>
              <a:rPr lang="ru-RU" dirty="0" err="1" smtClean="0"/>
              <a:t>грама</a:t>
            </a:r>
            <a:r>
              <a:rPr lang="ru-RU" dirty="0" smtClean="0"/>
              <a:t> </a:t>
            </a:r>
            <a:r>
              <a:rPr lang="ru-RU" dirty="0" err="1" smtClean="0"/>
              <a:t>вершків</a:t>
            </a:r>
            <a:r>
              <a:rPr lang="ru-RU" dirty="0" smtClean="0"/>
              <a:t>. </a:t>
            </a:r>
            <a:r>
              <a:rPr lang="ru-RU" dirty="0" err="1" smtClean="0"/>
              <a:t>Назва</a:t>
            </a:r>
            <a:r>
              <a:rPr lang="ru-RU" dirty="0" smtClean="0"/>
              <a:t> </a:t>
            </a:r>
            <a:r>
              <a:rPr lang="ru-RU" dirty="0" err="1" smtClean="0"/>
              <a:t>отримано</a:t>
            </a:r>
            <a:r>
              <a:rPr lang="ru-RU" dirty="0" smtClean="0"/>
              <a:t> </a:t>
            </a:r>
            <a:r>
              <a:rPr lang="ru-RU" dirty="0" err="1" smtClean="0"/>
              <a:t>з-за</a:t>
            </a:r>
            <a:r>
              <a:rPr lang="ru-RU" dirty="0" smtClean="0"/>
              <a:t> </a:t>
            </a:r>
            <a:r>
              <a:rPr lang="ru-RU" dirty="0" err="1" smtClean="0"/>
              <a:t>тягучою</a:t>
            </a:r>
            <a:r>
              <a:rPr lang="ru-RU" dirty="0" smtClean="0"/>
              <a:t> </a:t>
            </a:r>
            <a:r>
              <a:rPr lang="ru-RU" dirty="0" err="1" smtClean="0"/>
              <a:t>консистенції</a:t>
            </a:r>
            <a:r>
              <a:rPr lang="ru-RU" dirty="0" smtClean="0"/>
              <a:t> напою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-Склад </a:t>
            </a:r>
            <a:r>
              <a:rPr lang="ru-RU" dirty="0" err="1" smtClean="0"/>
              <a:t>французького</a:t>
            </a:r>
            <a:r>
              <a:rPr lang="ru-RU" dirty="0" smtClean="0"/>
              <a:t> </a:t>
            </a:r>
            <a:r>
              <a:rPr lang="ru-RU" dirty="0" err="1" smtClean="0"/>
              <a:t>лікеру</a:t>
            </a:r>
            <a:r>
              <a:rPr lang="ru-RU" dirty="0" smtClean="0"/>
              <a:t> </a:t>
            </a:r>
            <a:r>
              <a:rPr lang="ru-RU" i="1" dirty="0" smtClean="0"/>
              <a:t>" </a:t>
            </a:r>
            <a:r>
              <a:rPr lang="ru-RU" dirty="0" smtClean="0"/>
              <a:t>(а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з'явився</a:t>
            </a:r>
            <a:r>
              <a:rPr lang="ru-RU" dirty="0" smtClean="0"/>
              <a:t> в далекому 16 </a:t>
            </a:r>
            <a:r>
              <a:rPr lang="ru-RU" dirty="0" err="1" smtClean="0"/>
              <a:t>столітті</a:t>
            </a:r>
            <a:r>
              <a:rPr lang="ru-RU" dirty="0" smtClean="0"/>
              <a:t>) </a:t>
            </a:r>
            <a:r>
              <a:rPr lang="ru-RU" dirty="0" err="1" smtClean="0"/>
              <a:t>зберігають</a:t>
            </a:r>
            <a:r>
              <a:rPr lang="ru-RU" dirty="0" smtClean="0"/>
              <a:t> в </a:t>
            </a:r>
            <a:r>
              <a:rPr lang="ru-RU" dirty="0" err="1" smtClean="0"/>
              <a:t>найсуворішому</a:t>
            </a:r>
            <a:r>
              <a:rPr lang="ru-RU" dirty="0" smtClean="0"/>
              <a:t> </a:t>
            </a:r>
            <a:r>
              <a:rPr lang="ru-RU" dirty="0" err="1" smtClean="0"/>
              <a:t>секреті</a:t>
            </a:r>
            <a:r>
              <a:rPr lang="ru-RU" dirty="0" smtClean="0"/>
              <a:t>. На </a:t>
            </a:r>
            <a:r>
              <a:rPr lang="ru-RU" dirty="0" err="1" smtClean="0"/>
              <a:t>даний</a:t>
            </a:r>
            <a:r>
              <a:rPr lang="ru-RU" dirty="0" smtClean="0"/>
              <a:t> момент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нюанси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приготування</a:t>
            </a:r>
            <a:r>
              <a:rPr lang="ru-RU" dirty="0" smtClean="0"/>
              <a:t> </a:t>
            </a:r>
            <a:r>
              <a:rPr lang="ru-RU" dirty="0" err="1" smtClean="0"/>
              <a:t>знає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три </a:t>
            </a:r>
            <a:r>
              <a:rPr lang="ru-RU" dirty="0" err="1" smtClean="0"/>
              <a:t>людини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</a:t>
            </a:r>
            <a:r>
              <a:rPr lang="ru-RU" dirty="0" err="1" smtClean="0"/>
              <a:t>Чеська</a:t>
            </a:r>
            <a:r>
              <a:rPr lang="ru-RU" dirty="0" smtClean="0"/>
              <a:t> </a:t>
            </a:r>
            <a:r>
              <a:rPr lang="ru-RU" dirty="0" err="1" smtClean="0"/>
              <a:t>настоянка</a:t>
            </a:r>
            <a:r>
              <a:rPr lang="ru-RU" dirty="0" smtClean="0"/>
              <a:t> </a:t>
            </a:r>
            <a:r>
              <a:rPr lang="ru-RU" dirty="0" err="1" smtClean="0"/>
              <a:t>Бехеровка</a:t>
            </a:r>
            <a:r>
              <a:rPr lang="ru-RU" dirty="0" smtClean="0"/>
              <a:t> </a:t>
            </a:r>
            <a:r>
              <a:rPr lang="ru-RU" dirty="0" err="1" smtClean="0"/>
              <a:t>спочатку</a:t>
            </a:r>
            <a:r>
              <a:rPr lang="ru-RU" dirty="0" smtClean="0"/>
              <a:t> </a:t>
            </a:r>
            <a:r>
              <a:rPr lang="ru-RU" dirty="0" err="1" smtClean="0"/>
              <a:t>використовувався</a:t>
            </a:r>
            <a:r>
              <a:rPr lang="ru-RU" dirty="0" smtClean="0"/>
              <a:t> як </a:t>
            </a:r>
            <a:r>
              <a:rPr lang="ru-RU" dirty="0" err="1" smtClean="0"/>
              <a:t>ліки</a:t>
            </a:r>
            <a:r>
              <a:rPr lang="ru-RU" dirty="0" smtClean="0"/>
              <a:t> для </a:t>
            </a:r>
            <a:r>
              <a:rPr lang="ru-RU" dirty="0" err="1" smtClean="0"/>
              <a:t>шлунку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</a:t>
            </a:r>
            <a:r>
              <a:rPr lang="ru-RU" dirty="0" err="1" smtClean="0"/>
              <a:t>Майже</a:t>
            </a:r>
            <a:r>
              <a:rPr lang="ru-RU" dirty="0" smtClean="0"/>
              <a:t> </a:t>
            </a:r>
            <a:r>
              <a:rPr lang="ru-RU" dirty="0" smtClean="0"/>
              <a:t>половина </a:t>
            </a:r>
            <a:r>
              <a:rPr lang="ru-RU" dirty="0" err="1" smtClean="0"/>
              <a:t>виробленого</a:t>
            </a:r>
            <a:r>
              <a:rPr lang="ru-RU" dirty="0" smtClean="0"/>
              <a:t> молока в </a:t>
            </a:r>
            <a:r>
              <a:rPr lang="ru-RU" dirty="0" err="1" smtClean="0"/>
              <a:t>Ірландії</a:t>
            </a:r>
            <a:r>
              <a:rPr lang="ru-RU" dirty="0" smtClean="0"/>
              <a:t> (43%),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для </a:t>
            </a:r>
            <a:r>
              <a:rPr lang="ru-RU" dirty="0" err="1" smtClean="0"/>
              <a:t>виробництва</a:t>
            </a:r>
            <a:r>
              <a:rPr lang="ru-RU" dirty="0" smtClean="0"/>
              <a:t> знаменитого </a:t>
            </a:r>
            <a:r>
              <a:rPr lang="ru-RU" dirty="0" err="1" smtClean="0"/>
              <a:t>Бейліс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 descr="136632_500x753_medium_bailey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0"/>
            <a:ext cx="1052756" cy="1585450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Корисні</a:t>
            </a:r>
            <a:r>
              <a:rPr lang="ru-RU" b="1" dirty="0" smtClean="0"/>
              <a:t> </a:t>
            </a:r>
            <a:r>
              <a:rPr lang="ru-RU" b="1" dirty="0" err="1" smtClean="0"/>
              <a:t>властивості</a:t>
            </a:r>
            <a:r>
              <a:rPr lang="ru-RU" b="1" dirty="0" smtClean="0"/>
              <a:t> </a:t>
            </a:r>
            <a:r>
              <a:rPr lang="ru-RU" b="1" dirty="0" err="1" smtClean="0"/>
              <a:t>лікерів</a:t>
            </a:r>
            <a:r>
              <a:rPr lang="ru-RU" b="1" dirty="0" smtClean="0"/>
              <a:t>.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Трави,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входять</a:t>
            </a:r>
            <a:r>
              <a:rPr lang="ru-RU" dirty="0" smtClean="0"/>
              <a:t> до складу </a:t>
            </a:r>
            <a:r>
              <a:rPr lang="ru-RU" dirty="0" err="1" smtClean="0"/>
              <a:t>лікеру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надають</a:t>
            </a:r>
            <a:r>
              <a:rPr lang="ru-RU" dirty="0" smtClean="0"/>
              <a:t> напою не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специфічний</a:t>
            </a:r>
            <a:r>
              <a:rPr lang="ru-RU" dirty="0" smtClean="0"/>
              <a:t> запах </a:t>
            </a:r>
            <a:r>
              <a:rPr lang="ru-RU" dirty="0" err="1" smtClean="0"/>
              <a:t>і</a:t>
            </a:r>
            <a:r>
              <a:rPr lang="ru-RU" dirty="0" smtClean="0"/>
              <a:t> смак,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лікувальні</a:t>
            </a:r>
            <a:r>
              <a:rPr lang="ru-RU" dirty="0" smtClean="0"/>
              <a:t> </a:t>
            </a:r>
            <a:r>
              <a:rPr lang="ru-RU" dirty="0" err="1" smtClean="0"/>
              <a:t>властивості</a:t>
            </a:r>
            <a:r>
              <a:rPr lang="ru-RU" dirty="0" smtClean="0"/>
              <a:t>. </a:t>
            </a:r>
            <a:br>
              <a:rPr lang="ru-RU" dirty="0" smtClean="0"/>
            </a:br>
            <a:endParaRPr lang="ru-RU" dirty="0" smtClean="0"/>
          </a:p>
          <a:p>
            <a:r>
              <a:rPr lang="ru-RU" i="1" dirty="0" smtClean="0"/>
              <a:t>-</a:t>
            </a:r>
            <a:r>
              <a:rPr lang="ru-RU" i="1" dirty="0" err="1" smtClean="0"/>
              <a:t>Протизастудний</a:t>
            </a:r>
            <a:r>
              <a:rPr lang="ru-RU" i="1" dirty="0" smtClean="0"/>
              <a:t> </a:t>
            </a:r>
            <a:r>
              <a:rPr lang="ru-RU" i="1" dirty="0" err="1" smtClean="0"/>
              <a:t>засіб</a:t>
            </a:r>
            <a:r>
              <a:rPr lang="ru-RU" dirty="0" smtClean="0"/>
              <a:t>.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переохолодження</a:t>
            </a:r>
            <a:r>
              <a:rPr lang="ru-RU" dirty="0" smtClean="0"/>
              <a:t> </a:t>
            </a:r>
            <a:r>
              <a:rPr lang="ru-RU" dirty="0" err="1" smtClean="0"/>
              <a:t>рекомендується</a:t>
            </a:r>
            <a:r>
              <a:rPr lang="ru-RU" dirty="0" smtClean="0"/>
              <a:t> </a:t>
            </a:r>
            <a:r>
              <a:rPr lang="ru-RU" dirty="0" err="1" smtClean="0"/>
              <a:t>додати</a:t>
            </a:r>
            <a:r>
              <a:rPr lang="ru-RU" dirty="0" smtClean="0"/>
              <a:t> в чай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каву</a:t>
            </a:r>
            <a:r>
              <a:rPr lang="ru-RU" dirty="0" smtClean="0"/>
              <a:t> 2 </a:t>
            </a:r>
            <a:r>
              <a:rPr lang="ru-RU" dirty="0" err="1" smtClean="0"/>
              <a:t>чайні</a:t>
            </a:r>
            <a:r>
              <a:rPr lang="ru-RU" dirty="0" smtClean="0"/>
              <a:t> ложки настойки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м'яти</a:t>
            </a:r>
            <a:r>
              <a:rPr lang="ru-RU" dirty="0" smtClean="0"/>
              <a:t>, лимона </a:t>
            </a:r>
            <a:r>
              <a:rPr lang="ru-RU" dirty="0" err="1" smtClean="0"/>
              <a:t>або</a:t>
            </a:r>
            <a:r>
              <a:rPr lang="ru-RU" dirty="0" smtClean="0"/>
              <a:t> меду. Для </a:t>
            </a:r>
            <a:r>
              <a:rPr lang="ru-RU" dirty="0" err="1" smtClean="0"/>
              <a:t>профілактики</a:t>
            </a:r>
            <a:r>
              <a:rPr lang="ru-RU" dirty="0" smtClean="0"/>
              <a:t> </a:t>
            </a:r>
            <a:r>
              <a:rPr lang="ru-RU" dirty="0" err="1" smtClean="0"/>
              <a:t>захворювань</a:t>
            </a:r>
            <a:r>
              <a:rPr lang="ru-RU" dirty="0" smtClean="0"/>
              <a:t> </a:t>
            </a:r>
            <a:r>
              <a:rPr lang="ru-RU" dirty="0" err="1" smtClean="0"/>
              <a:t>верхніх</a:t>
            </a:r>
            <a:r>
              <a:rPr lang="ru-RU" dirty="0" smtClean="0"/>
              <a:t> </a:t>
            </a:r>
            <a:r>
              <a:rPr lang="ru-RU" dirty="0" err="1" smtClean="0"/>
              <a:t>дихальних</a:t>
            </a:r>
            <a:r>
              <a:rPr lang="ru-RU" dirty="0" smtClean="0"/>
              <a:t> </a:t>
            </a:r>
            <a:r>
              <a:rPr lang="ru-RU" dirty="0" err="1" smtClean="0"/>
              <a:t>шляхів</a:t>
            </a:r>
            <a:r>
              <a:rPr lang="ru-RU" dirty="0" smtClean="0"/>
              <a:t>, нектар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для </a:t>
            </a:r>
            <a:r>
              <a:rPr lang="ru-RU" dirty="0" err="1" smtClean="0"/>
              <a:t>інгаляції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</a:t>
            </a:r>
            <a:r>
              <a:rPr lang="ru-RU" i="1" dirty="0" err="1" smtClean="0"/>
              <a:t>Зниження</a:t>
            </a:r>
            <a:r>
              <a:rPr lang="ru-RU" i="1" dirty="0" smtClean="0"/>
              <a:t> </a:t>
            </a:r>
            <a:r>
              <a:rPr lang="ru-RU" i="1" dirty="0" err="1" smtClean="0"/>
              <a:t>рівня</a:t>
            </a:r>
            <a:r>
              <a:rPr lang="ru-RU" i="1" dirty="0" smtClean="0"/>
              <a:t> холестерину</a:t>
            </a:r>
            <a:r>
              <a:rPr lang="ru-RU" dirty="0" smtClean="0"/>
              <a:t>. Невелика </a:t>
            </a:r>
            <a:r>
              <a:rPr lang="ru-RU" dirty="0" err="1" smtClean="0"/>
              <a:t>щоденна</a:t>
            </a:r>
            <a:r>
              <a:rPr lang="ru-RU" dirty="0" smtClean="0"/>
              <a:t> доза </a:t>
            </a:r>
            <a:r>
              <a:rPr lang="ru-RU" dirty="0" err="1" smtClean="0"/>
              <a:t>цього</a:t>
            </a:r>
            <a:r>
              <a:rPr lang="ru-RU" dirty="0" smtClean="0"/>
              <a:t> нектару </a:t>
            </a:r>
            <a:r>
              <a:rPr lang="ru-RU" dirty="0" err="1" smtClean="0"/>
              <a:t>знизить</a:t>
            </a:r>
            <a:r>
              <a:rPr lang="ru-RU" dirty="0" smtClean="0"/>
              <a:t> </a:t>
            </a:r>
            <a:r>
              <a:rPr lang="ru-RU" dirty="0" err="1" smtClean="0"/>
              <a:t>рівень</a:t>
            </a:r>
            <a:r>
              <a:rPr lang="ru-RU" dirty="0" smtClean="0"/>
              <a:t> холестерину в </a:t>
            </a:r>
            <a:r>
              <a:rPr lang="ru-RU" dirty="0" err="1" smtClean="0"/>
              <a:t>крові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скоротить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сольових</a:t>
            </a:r>
            <a:r>
              <a:rPr lang="ru-RU" dirty="0" smtClean="0"/>
              <a:t> </a:t>
            </a:r>
            <a:r>
              <a:rPr lang="ru-RU" dirty="0" err="1" smtClean="0"/>
              <a:t>відносин</a:t>
            </a:r>
            <a:r>
              <a:rPr lang="ru-RU" dirty="0" smtClean="0"/>
              <a:t> </a:t>
            </a:r>
            <a:r>
              <a:rPr lang="ru-RU" dirty="0" err="1" smtClean="0"/>
              <a:t>в</a:t>
            </a:r>
            <a:r>
              <a:rPr lang="ru-RU" dirty="0" smtClean="0"/>
              <a:t> </a:t>
            </a:r>
            <a:r>
              <a:rPr lang="ru-RU" dirty="0" err="1" smtClean="0"/>
              <a:t>суглобах</a:t>
            </a:r>
            <a:r>
              <a:rPr lang="ru-RU" dirty="0" smtClean="0"/>
              <a:t>. </a:t>
            </a:r>
            <a:r>
              <a:rPr lang="ru-RU" dirty="0" err="1" smtClean="0"/>
              <a:t>Настоянка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банана, </a:t>
            </a:r>
            <a:r>
              <a:rPr lang="ru-RU" dirty="0" err="1" smtClean="0"/>
              <a:t>підвищить</a:t>
            </a:r>
            <a:r>
              <a:rPr lang="ru-RU" dirty="0" smtClean="0"/>
              <a:t> </a:t>
            </a:r>
            <a:r>
              <a:rPr lang="ru-RU" dirty="0" err="1" smtClean="0"/>
              <a:t>рівень</a:t>
            </a:r>
            <a:r>
              <a:rPr lang="ru-RU" dirty="0" smtClean="0"/>
              <a:t> </a:t>
            </a:r>
            <a:r>
              <a:rPr lang="ru-RU" dirty="0" err="1" smtClean="0"/>
              <a:t>гемоглобіну</a:t>
            </a:r>
            <a:r>
              <a:rPr lang="ru-RU" dirty="0" smtClean="0"/>
              <a:t> в </a:t>
            </a:r>
            <a:r>
              <a:rPr lang="ru-RU" dirty="0" err="1" smtClean="0"/>
              <a:t>крові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</a:t>
            </a:r>
            <a:r>
              <a:rPr lang="ru-RU" i="1" dirty="0" err="1" smtClean="0"/>
              <a:t>Благотворну</a:t>
            </a:r>
            <a:r>
              <a:rPr lang="ru-RU" i="1" dirty="0" smtClean="0"/>
              <a:t> </a:t>
            </a:r>
            <a:r>
              <a:rPr lang="ru-RU" i="1" dirty="0" err="1" smtClean="0"/>
              <a:t>дію</a:t>
            </a:r>
            <a:r>
              <a:rPr lang="ru-RU" i="1" dirty="0" smtClean="0"/>
              <a:t> на </a:t>
            </a:r>
            <a:r>
              <a:rPr lang="ru-RU" i="1" dirty="0" err="1" smtClean="0"/>
              <a:t>серцево-судинну</a:t>
            </a:r>
            <a:r>
              <a:rPr lang="ru-RU" i="1" dirty="0" smtClean="0"/>
              <a:t> систему</a:t>
            </a:r>
            <a:r>
              <a:rPr lang="ru-RU" dirty="0" smtClean="0"/>
              <a:t>. </a:t>
            </a:r>
            <a:r>
              <a:rPr lang="ru-RU" dirty="0" err="1" smtClean="0"/>
              <a:t>Нектари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містять</a:t>
            </a:r>
            <a:r>
              <a:rPr lang="ru-RU" dirty="0" smtClean="0"/>
              <a:t> у </a:t>
            </a:r>
            <a:r>
              <a:rPr lang="ru-RU" dirty="0" err="1" smtClean="0"/>
              <a:t>своєму</a:t>
            </a:r>
            <a:r>
              <a:rPr lang="ru-RU" dirty="0" smtClean="0"/>
              <a:t> </a:t>
            </a:r>
            <a:r>
              <a:rPr lang="ru-RU" dirty="0" err="1" smtClean="0"/>
              <a:t>складі</a:t>
            </a:r>
            <a:r>
              <a:rPr lang="ru-RU" dirty="0" smtClean="0"/>
              <a:t> </a:t>
            </a:r>
            <a:r>
              <a:rPr lang="ru-RU" dirty="0" err="1" smtClean="0"/>
              <a:t>калій</a:t>
            </a:r>
            <a:r>
              <a:rPr lang="ru-RU" dirty="0" smtClean="0"/>
              <a:t>, </a:t>
            </a:r>
            <a:r>
              <a:rPr lang="ru-RU" dirty="0" err="1" smtClean="0"/>
              <a:t>фолієву</a:t>
            </a:r>
            <a:r>
              <a:rPr lang="ru-RU" dirty="0" smtClean="0"/>
              <a:t> кислоту, </a:t>
            </a:r>
            <a:r>
              <a:rPr lang="ru-RU" dirty="0" err="1" smtClean="0"/>
              <a:t>залізо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вітаміни</a:t>
            </a:r>
            <a:r>
              <a:rPr lang="ru-RU" dirty="0" smtClean="0"/>
              <a:t> </a:t>
            </a:r>
            <a:r>
              <a:rPr lang="ru-RU" b="1" dirty="0" err="1" smtClean="0"/>
              <a:t>групи</a:t>
            </a:r>
            <a:r>
              <a:rPr lang="ru-RU" b="1" dirty="0" smtClean="0"/>
              <a:t> </a:t>
            </a:r>
            <a:r>
              <a:rPr lang="en-US" b="1" dirty="0" smtClean="0"/>
              <a:t>B</a:t>
            </a:r>
            <a:r>
              <a:rPr lang="en-US" dirty="0" smtClean="0"/>
              <a:t> (</a:t>
            </a:r>
            <a:r>
              <a:rPr lang="ru-RU" dirty="0" smtClean="0"/>
              <a:t>до таких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віднести</a:t>
            </a:r>
            <a:r>
              <a:rPr lang="ru-RU" dirty="0" smtClean="0"/>
              <a:t> </a:t>
            </a:r>
            <a:r>
              <a:rPr lang="ru-RU" dirty="0" err="1" smtClean="0"/>
              <a:t>грушевий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абрикосовий</a:t>
            </a:r>
            <a:r>
              <a:rPr lang="ru-RU" dirty="0" smtClean="0"/>
              <a:t>) </a:t>
            </a:r>
            <a:r>
              <a:rPr lang="ru-RU" dirty="0" err="1" smtClean="0"/>
              <a:t>покращують</a:t>
            </a:r>
            <a:r>
              <a:rPr lang="ru-RU" dirty="0" smtClean="0"/>
              <a:t> </a:t>
            </a:r>
            <a:r>
              <a:rPr lang="ru-RU" dirty="0" err="1" smtClean="0"/>
              <a:t>функціонування</a:t>
            </a:r>
            <a:r>
              <a:rPr lang="ru-RU" dirty="0" smtClean="0"/>
              <a:t> </a:t>
            </a:r>
            <a:r>
              <a:rPr lang="ru-RU" dirty="0" err="1" smtClean="0"/>
              <a:t>серцево-судинної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нервової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 descr="_MG_0017_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332656"/>
            <a:ext cx="752872" cy="1129308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991600" cy="616530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err="1" smtClean="0"/>
              <a:t>Висновок</a:t>
            </a: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err="1" smtClean="0"/>
              <a:t>Лікери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солодкий</a:t>
            </a:r>
            <a:r>
              <a:rPr lang="ru-RU" dirty="0" smtClean="0"/>
              <a:t> смак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приємний</a:t>
            </a:r>
            <a:r>
              <a:rPr lang="ru-RU" dirty="0" smtClean="0"/>
              <a:t> </a:t>
            </a:r>
            <a:r>
              <a:rPr lang="ru-RU" dirty="0" err="1" smtClean="0"/>
              <a:t>фруктовий</a:t>
            </a:r>
            <a:r>
              <a:rPr lang="ru-RU" dirty="0" smtClean="0"/>
              <a:t> аромат. </a:t>
            </a:r>
            <a:r>
              <a:rPr lang="ru-RU" dirty="0" err="1" smtClean="0"/>
              <a:t>Вміст</a:t>
            </a:r>
            <a:r>
              <a:rPr lang="ru-RU" dirty="0" smtClean="0"/>
              <a:t> алкоголю в </a:t>
            </a:r>
            <a:r>
              <a:rPr lang="ru-RU" dirty="0" err="1" smtClean="0"/>
              <a:t>домашніх</a:t>
            </a:r>
            <a:r>
              <a:rPr lang="ru-RU" dirty="0" smtClean="0"/>
              <a:t> </a:t>
            </a:r>
            <a:r>
              <a:rPr lang="ru-RU" dirty="0" err="1" smtClean="0"/>
              <a:t>лікерах</a:t>
            </a:r>
            <a:r>
              <a:rPr lang="ru-RU" dirty="0" smtClean="0"/>
              <a:t> </a:t>
            </a:r>
            <a:r>
              <a:rPr lang="ru-RU" dirty="0" err="1" smtClean="0"/>
              <a:t>зазвичай</a:t>
            </a:r>
            <a:r>
              <a:rPr lang="ru-RU" dirty="0" smtClean="0"/>
              <a:t> становить 12-25% об., </a:t>
            </a:r>
            <a:r>
              <a:rPr lang="ru-RU" dirty="0" err="1" smtClean="0"/>
              <a:t>Цукру</a:t>
            </a:r>
            <a:r>
              <a:rPr lang="ru-RU" dirty="0" smtClean="0"/>
              <a:t> - 19-30%. </a:t>
            </a:r>
            <a:r>
              <a:rPr lang="ru-RU" dirty="0" err="1" smtClean="0"/>
              <a:t>Лікери</a:t>
            </a:r>
            <a:r>
              <a:rPr lang="ru-RU" dirty="0" smtClean="0"/>
              <a:t> </a:t>
            </a:r>
            <a:r>
              <a:rPr lang="ru-RU" dirty="0" err="1" smtClean="0"/>
              <a:t>готують</a:t>
            </a:r>
            <a:r>
              <a:rPr lang="ru-RU" dirty="0" smtClean="0"/>
              <a:t> на спирту, </a:t>
            </a:r>
            <a:r>
              <a:rPr lang="ru-RU" dirty="0" err="1" smtClean="0"/>
              <a:t>горілці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самогоні</a:t>
            </a:r>
            <a:r>
              <a:rPr lang="ru-RU" dirty="0" smtClean="0"/>
              <a:t> </a:t>
            </a:r>
            <a:r>
              <a:rPr lang="ru-RU" dirty="0" err="1" smtClean="0"/>
              <a:t>вищої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r>
              <a:rPr lang="ru-RU" dirty="0" smtClean="0"/>
              <a:t>, </a:t>
            </a:r>
            <a:r>
              <a:rPr lang="ru-RU" dirty="0" err="1" smtClean="0"/>
              <a:t>наполягаючи</a:t>
            </a:r>
            <a:r>
              <a:rPr lang="ru-RU" dirty="0" smtClean="0"/>
              <a:t> на фруктах </a:t>
            </a:r>
            <a:r>
              <a:rPr lang="ru-RU" dirty="0" err="1" smtClean="0"/>
              <a:t>і</a:t>
            </a:r>
            <a:r>
              <a:rPr lang="ru-RU" dirty="0" smtClean="0"/>
              <a:t> ягодах. З наливок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готують</a:t>
            </a:r>
            <a:r>
              <a:rPr lang="ru-RU" dirty="0" smtClean="0"/>
              <a:t> </a:t>
            </a:r>
            <a:r>
              <a:rPr lang="ru-RU" dirty="0" err="1" smtClean="0"/>
              <a:t>лікери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різним</a:t>
            </a:r>
            <a:r>
              <a:rPr lang="ru-RU" dirty="0" smtClean="0"/>
              <a:t> </a:t>
            </a:r>
            <a:r>
              <a:rPr lang="ru-RU" dirty="0" err="1" smtClean="0"/>
              <a:t>вмістом</a:t>
            </a:r>
            <a:r>
              <a:rPr lang="ru-RU" dirty="0" smtClean="0"/>
              <a:t> </a:t>
            </a:r>
            <a:r>
              <a:rPr lang="ru-RU" dirty="0" err="1" smtClean="0"/>
              <a:t>цукру</a:t>
            </a:r>
            <a:r>
              <a:rPr lang="ru-RU" dirty="0" smtClean="0"/>
              <a:t> (в </a:t>
            </a:r>
            <a:r>
              <a:rPr lang="ru-RU" dirty="0" err="1" smtClean="0"/>
              <a:t>лікері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набагато</a:t>
            </a:r>
            <a:r>
              <a:rPr lang="ru-RU" dirty="0" smtClean="0"/>
              <a:t> </a:t>
            </a:r>
            <a:r>
              <a:rPr lang="ru-RU" dirty="0" err="1" smtClean="0"/>
              <a:t>менше</a:t>
            </a:r>
            <a:r>
              <a:rPr lang="ru-RU" dirty="0" smtClean="0"/>
              <a:t>), </a:t>
            </a:r>
            <a:r>
              <a:rPr lang="ru-RU" dirty="0" err="1" smtClean="0"/>
              <a:t>і</a:t>
            </a:r>
            <a:r>
              <a:rPr lang="ru-RU" dirty="0" smtClean="0"/>
              <a:t> тому вони </a:t>
            </a:r>
            <a:r>
              <a:rPr lang="ru-RU" dirty="0" err="1" smtClean="0"/>
              <a:t>є</a:t>
            </a:r>
            <a:r>
              <a:rPr lang="ru-RU" dirty="0" smtClean="0"/>
              <a:t> одними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найулюбленіших</a:t>
            </a:r>
            <a:r>
              <a:rPr lang="ru-RU" dirty="0" smtClean="0"/>
              <a:t> </a:t>
            </a:r>
            <a:r>
              <a:rPr lang="ru-RU" dirty="0" err="1" smtClean="0"/>
              <a:t>напоїв</a:t>
            </a:r>
            <a:r>
              <a:rPr lang="ru-RU" dirty="0" smtClean="0"/>
              <a:t>. </a:t>
            </a:r>
            <a:r>
              <a:rPr lang="ru-RU" dirty="0" err="1" smtClean="0"/>
              <a:t>Якість</a:t>
            </a:r>
            <a:r>
              <a:rPr lang="ru-RU" dirty="0" smtClean="0"/>
              <a:t> </a:t>
            </a:r>
            <a:r>
              <a:rPr lang="ru-RU" dirty="0" err="1" smtClean="0"/>
              <a:t>кінцевого</a:t>
            </a:r>
            <a:r>
              <a:rPr lang="ru-RU" dirty="0" smtClean="0"/>
              <a:t> продукту </a:t>
            </a:r>
            <a:r>
              <a:rPr lang="ru-RU" dirty="0" err="1" smtClean="0"/>
              <a:t>багато</a:t>
            </a:r>
            <a:r>
              <a:rPr lang="ru-RU" dirty="0" smtClean="0"/>
              <a:t> в </a:t>
            </a:r>
            <a:r>
              <a:rPr lang="ru-RU" dirty="0" err="1" smtClean="0"/>
              <a:t>чому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r>
              <a:rPr lang="ru-RU" dirty="0" smtClean="0"/>
              <a:t> </a:t>
            </a:r>
            <a:r>
              <a:rPr lang="ru-RU" dirty="0" err="1" smtClean="0"/>
              <a:t>сировини</a:t>
            </a:r>
            <a:r>
              <a:rPr lang="ru-RU" dirty="0" smtClean="0"/>
              <a:t>, </a:t>
            </a:r>
            <a:r>
              <a:rPr lang="ru-RU" dirty="0" err="1" smtClean="0"/>
              <a:t>цукру</a:t>
            </a:r>
            <a:r>
              <a:rPr lang="ru-RU" dirty="0" smtClean="0"/>
              <a:t>. </a:t>
            </a:r>
            <a:br>
              <a:rPr lang="ru-RU" dirty="0" smtClean="0"/>
            </a:br>
            <a:r>
              <a:rPr lang="ru-RU" dirty="0" err="1" smtClean="0"/>
              <a:t>Лікери</a:t>
            </a:r>
            <a:r>
              <a:rPr lang="ru-RU" dirty="0" smtClean="0"/>
              <a:t>, </a:t>
            </a:r>
            <a:r>
              <a:rPr lang="ru-RU" dirty="0" err="1" smtClean="0"/>
              <a:t>підготовлені</a:t>
            </a:r>
            <a:r>
              <a:rPr lang="ru-RU" dirty="0" smtClean="0"/>
              <a:t> в </a:t>
            </a:r>
            <a:r>
              <a:rPr lang="ru-RU" dirty="0" err="1" smtClean="0"/>
              <a:t>домашніх</a:t>
            </a:r>
            <a:r>
              <a:rPr lang="ru-RU" dirty="0" smtClean="0"/>
              <a:t> </a:t>
            </a:r>
            <a:r>
              <a:rPr lang="ru-RU" dirty="0" err="1" smtClean="0"/>
              <a:t>умовах</a:t>
            </a:r>
            <a:r>
              <a:rPr lang="ru-RU" dirty="0" smtClean="0"/>
              <a:t>, </a:t>
            </a:r>
            <a:r>
              <a:rPr lang="ru-RU" dirty="0" err="1" smtClean="0"/>
              <a:t>нічим</a:t>
            </a:r>
            <a:r>
              <a:rPr lang="ru-RU" dirty="0" smtClean="0"/>
              <a:t> не </a:t>
            </a:r>
            <a:r>
              <a:rPr lang="ru-RU" dirty="0" err="1" smtClean="0"/>
              <a:t>відрізняються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заводу за </a:t>
            </a:r>
            <a:r>
              <a:rPr lang="ru-RU" dirty="0" err="1" smtClean="0"/>
              <a:t>якістю</a:t>
            </a:r>
            <a:r>
              <a:rPr lang="ru-RU" dirty="0" smtClean="0"/>
              <a:t>, а </a:t>
            </a:r>
            <a:r>
              <a:rPr lang="ru-RU" dirty="0" err="1" smtClean="0"/>
              <a:t>іноді</a:t>
            </a:r>
            <a:r>
              <a:rPr lang="ru-RU" dirty="0" smtClean="0"/>
              <a:t> </a:t>
            </a:r>
            <a:r>
              <a:rPr lang="ru-RU" dirty="0" err="1" smtClean="0"/>
              <a:t>навіть</a:t>
            </a:r>
            <a:r>
              <a:rPr lang="ru-RU" dirty="0" smtClean="0"/>
              <a:t> </a:t>
            </a:r>
            <a:r>
              <a:rPr lang="ru-RU" dirty="0" err="1" smtClean="0"/>
              <a:t>перевершують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.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 smtClean="0"/>
              <a:t>напої</a:t>
            </a:r>
            <a:r>
              <a:rPr lang="ru-RU" dirty="0" smtClean="0"/>
              <a:t> не </a:t>
            </a:r>
            <a:r>
              <a:rPr lang="ru-RU" dirty="0" err="1" smtClean="0"/>
              <a:t>важко</a:t>
            </a:r>
            <a:r>
              <a:rPr lang="ru-RU" dirty="0" smtClean="0"/>
              <a:t> </a:t>
            </a:r>
            <a:r>
              <a:rPr lang="ru-RU" dirty="0" err="1" smtClean="0"/>
              <a:t>приготувати</a:t>
            </a:r>
            <a:r>
              <a:rPr lang="ru-RU" dirty="0" smtClean="0"/>
              <a:t>, </a:t>
            </a:r>
            <a:r>
              <a:rPr lang="ru-RU" dirty="0" err="1" smtClean="0"/>
              <a:t>однак</a:t>
            </a:r>
            <a:r>
              <a:rPr lang="ru-RU" dirty="0" smtClean="0"/>
              <a:t> вони </a:t>
            </a:r>
            <a:r>
              <a:rPr lang="ru-RU" dirty="0" err="1" smtClean="0"/>
              <a:t>вимагають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певних</a:t>
            </a:r>
            <a:r>
              <a:rPr lang="ru-RU" dirty="0" smtClean="0"/>
              <a:t> правил. </a:t>
            </a:r>
            <a:r>
              <a:rPr lang="ru-RU" dirty="0" err="1" smtClean="0"/>
              <a:t>Сировина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ru-RU" dirty="0" err="1" smtClean="0"/>
              <a:t>свіжим</a:t>
            </a:r>
            <a:r>
              <a:rPr lang="ru-RU" dirty="0" smtClean="0"/>
              <a:t>, </a:t>
            </a:r>
            <a:r>
              <a:rPr lang="ru-RU" dirty="0" err="1" smtClean="0"/>
              <a:t>згнилі</a:t>
            </a:r>
            <a:r>
              <a:rPr lang="ru-RU" dirty="0" smtClean="0"/>
              <a:t> </a:t>
            </a:r>
            <a:r>
              <a:rPr lang="ru-RU" dirty="0" err="1" smtClean="0"/>
              <a:t>подплесневевшіе</a:t>
            </a:r>
            <a:r>
              <a:rPr lang="ru-RU" dirty="0" smtClean="0"/>
              <a:t> плоди не </a:t>
            </a:r>
            <a:r>
              <a:rPr lang="ru-RU" dirty="0" err="1" smtClean="0"/>
              <a:t>придатні</a:t>
            </a:r>
            <a:r>
              <a:rPr lang="ru-RU" dirty="0" smtClean="0"/>
              <a:t>, </a:t>
            </a:r>
            <a:r>
              <a:rPr lang="ru-RU" dirty="0" err="1" smtClean="0"/>
              <a:t>оскільки</a:t>
            </a:r>
            <a:r>
              <a:rPr lang="ru-RU" dirty="0" smtClean="0"/>
              <a:t> вони </a:t>
            </a:r>
            <a:r>
              <a:rPr lang="ru-RU" dirty="0" err="1" smtClean="0"/>
              <a:t>завдають</a:t>
            </a:r>
            <a:r>
              <a:rPr lang="ru-RU" dirty="0" smtClean="0"/>
              <a:t> </a:t>
            </a:r>
            <a:r>
              <a:rPr lang="ru-RU" dirty="0" err="1" smtClean="0"/>
              <a:t>шкоди</a:t>
            </a:r>
            <a:r>
              <a:rPr lang="ru-RU" dirty="0" smtClean="0"/>
              <a:t> аромату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r>
              <a:rPr lang="ru-RU" dirty="0" smtClean="0"/>
              <a:t> напою. </a:t>
            </a:r>
            <a:br>
              <a:rPr lang="ru-RU" dirty="0" smtClean="0"/>
            </a:br>
            <a:r>
              <a:rPr lang="ru-RU" dirty="0" smtClean="0"/>
              <a:t>Предметом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даної</a:t>
            </a:r>
            <a:r>
              <a:rPr lang="ru-RU" dirty="0" smtClean="0"/>
              <a:t> </a:t>
            </a:r>
            <a:r>
              <a:rPr lang="ru-RU" dirty="0" err="1" smtClean="0">
                <a:hlinkClick r:id="rId2" tooltip="Курсова"/>
              </a:rPr>
              <a:t>курсової</a:t>
            </a:r>
            <a:r>
              <a:rPr lang="ru-RU" dirty="0" smtClean="0"/>
              <a:t> </a:t>
            </a:r>
            <a:r>
              <a:rPr lang="ru-RU" dirty="0" err="1" smtClean="0"/>
              <a:t>роботи</a:t>
            </a:r>
            <a:r>
              <a:rPr lang="ru-RU" dirty="0" smtClean="0"/>
              <a:t> став </a:t>
            </a:r>
            <a:r>
              <a:rPr lang="ru-RU" dirty="0" err="1" smtClean="0"/>
              <a:t>домашній</a:t>
            </a:r>
            <a:r>
              <a:rPr lang="ru-RU" dirty="0" smtClean="0"/>
              <a:t> </a:t>
            </a:r>
            <a:r>
              <a:rPr lang="ru-RU" dirty="0" err="1" smtClean="0"/>
              <a:t>малиновий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. У </a:t>
            </a:r>
            <a:r>
              <a:rPr lang="ru-RU" dirty="0" err="1" smtClean="0"/>
              <a:t>його</a:t>
            </a:r>
            <a:r>
              <a:rPr lang="ru-RU" dirty="0" smtClean="0"/>
              <a:t> склад входить: малина, </a:t>
            </a:r>
            <a:r>
              <a:rPr lang="ru-RU" dirty="0" err="1" smtClean="0"/>
              <a:t>вишневі</a:t>
            </a:r>
            <a:r>
              <a:rPr lang="ru-RU" dirty="0" smtClean="0"/>
              <a:t> листки (Шпанка), </a:t>
            </a:r>
            <a:r>
              <a:rPr lang="ru-RU" dirty="0" err="1" smtClean="0"/>
              <a:t>цукор</a:t>
            </a:r>
            <a:r>
              <a:rPr lang="ru-RU" dirty="0" smtClean="0"/>
              <a:t>, </a:t>
            </a:r>
            <a:r>
              <a:rPr lang="ru-RU" dirty="0" smtClean="0">
                <a:hlinkClick r:id="rId3" tooltip="Вода"/>
              </a:rPr>
              <a:t>вода</a:t>
            </a:r>
            <a:r>
              <a:rPr lang="ru-RU" dirty="0" smtClean="0"/>
              <a:t>, </a:t>
            </a:r>
            <a:r>
              <a:rPr lang="ru-RU" dirty="0" smtClean="0">
                <a:hlinkClick r:id="rId4" tooltip="Спирт"/>
              </a:rPr>
              <a:t>спирт</a:t>
            </a:r>
            <a:r>
              <a:rPr lang="ru-RU" dirty="0" smtClean="0"/>
              <a:t>, </a:t>
            </a:r>
            <a:r>
              <a:rPr lang="ru-RU" dirty="0" err="1" smtClean="0"/>
              <a:t>лимонна</a:t>
            </a:r>
            <a:r>
              <a:rPr lang="ru-RU" dirty="0" smtClean="0"/>
              <a:t> кислота. </a:t>
            </a:r>
            <a:br>
              <a:rPr lang="ru-RU" dirty="0" smtClean="0"/>
            </a:br>
            <a:r>
              <a:rPr lang="ru-RU" dirty="0" err="1" smtClean="0"/>
              <a:t>Згідно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стандартами, смак, </a:t>
            </a:r>
            <a:r>
              <a:rPr lang="ru-RU" dirty="0" err="1" smtClean="0"/>
              <a:t>колір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аромат </a:t>
            </a:r>
            <a:r>
              <a:rPr lang="ru-RU" dirty="0" err="1" smtClean="0"/>
              <a:t>лікеро-горілчаних</a:t>
            </a:r>
            <a:r>
              <a:rPr lang="ru-RU" dirty="0" smtClean="0"/>
              <a:t> </a:t>
            </a:r>
            <a:r>
              <a:rPr lang="ru-RU" dirty="0" err="1" smtClean="0"/>
              <a:t>виробів</a:t>
            </a:r>
            <a:r>
              <a:rPr lang="ru-RU" dirty="0" smtClean="0"/>
              <a:t> </a:t>
            </a:r>
            <a:r>
              <a:rPr lang="ru-RU" dirty="0" err="1" smtClean="0"/>
              <a:t>повинні</a:t>
            </a:r>
            <a:r>
              <a:rPr lang="ru-RU" dirty="0" smtClean="0"/>
              <a:t> бути </a:t>
            </a:r>
            <a:r>
              <a:rPr lang="ru-RU" dirty="0" err="1" smtClean="0"/>
              <a:t>чистими</a:t>
            </a:r>
            <a:r>
              <a:rPr lang="ru-RU" dirty="0" smtClean="0"/>
              <a:t>, без </a:t>
            </a:r>
            <a:r>
              <a:rPr lang="ru-RU" dirty="0" err="1" smtClean="0"/>
              <a:t>сторонніх</a:t>
            </a:r>
            <a:r>
              <a:rPr lang="ru-RU" dirty="0" smtClean="0"/>
              <a:t> </a:t>
            </a:r>
            <a:r>
              <a:rPr lang="ru-RU" dirty="0" err="1" smtClean="0"/>
              <a:t>неприємних</a:t>
            </a:r>
            <a:r>
              <a:rPr lang="ru-RU" dirty="0" smtClean="0"/>
              <a:t> </a:t>
            </a:r>
            <a:r>
              <a:rPr lang="ru-RU" dirty="0" err="1" smtClean="0"/>
              <a:t>присмаків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запахів</a:t>
            </a:r>
            <a:r>
              <a:rPr lang="ru-RU" dirty="0" smtClean="0"/>
              <a:t>. 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 descr="yak-piti-beylz-z-chim-z-chogo-koli-beylz-z-molokom-ta-nsh-kokteyl_172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3808" y="0"/>
            <a:ext cx="1503462" cy="941703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Види лікерів</a:t>
            </a:r>
            <a:endParaRPr lang="ru-RU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post-115616-135879948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988840"/>
            <a:ext cx="3240360" cy="3715393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63888" y="1268760"/>
            <a:ext cx="5211688" cy="4824536"/>
          </a:xfrm>
        </p:spPr>
        <p:txBody>
          <a:bodyPr>
            <a:noAutofit/>
          </a:bodyPr>
          <a:lstStyle/>
          <a:p>
            <a:r>
              <a:rPr lang="ru-RU" b="1" dirty="0" err="1" smtClean="0"/>
              <a:t>Вершкові</a:t>
            </a:r>
            <a:r>
              <a:rPr lang="ru-RU" b="1" dirty="0" smtClean="0"/>
              <a:t> </a:t>
            </a:r>
            <a:r>
              <a:rPr lang="ru-RU" b="1" dirty="0" err="1" smtClean="0"/>
              <a:t>лікери</a:t>
            </a:r>
            <a:endParaRPr lang="ru-RU" b="1" dirty="0" smtClean="0"/>
          </a:p>
          <a:p>
            <a:r>
              <a:rPr lang="ru-RU" sz="1600" dirty="0" smtClean="0"/>
              <a:t>1. «</a:t>
            </a:r>
            <a:r>
              <a:rPr lang="ru-RU" sz="1600" dirty="0" err="1" smtClean="0"/>
              <a:t>Бейліс</a:t>
            </a:r>
            <a:r>
              <a:rPr lang="ru-RU" sz="1600" dirty="0" smtClean="0"/>
              <a:t>» — </a:t>
            </a:r>
            <a:r>
              <a:rPr lang="ru-RU" sz="1600" dirty="0" err="1" smtClean="0"/>
              <a:t>це</a:t>
            </a:r>
            <a:r>
              <a:rPr lang="ru-RU" sz="1600" dirty="0" smtClean="0"/>
              <a:t> </a:t>
            </a:r>
            <a:r>
              <a:rPr lang="ru-RU" sz="1600" dirty="0" err="1" smtClean="0"/>
              <a:t>знаменитий</a:t>
            </a:r>
            <a:r>
              <a:rPr lang="ru-RU" sz="1600" dirty="0" smtClean="0"/>
              <a:t> </a:t>
            </a:r>
            <a:r>
              <a:rPr lang="ru-RU" sz="1600" dirty="0" err="1" smtClean="0"/>
              <a:t>ірландський</a:t>
            </a:r>
            <a:r>
              <a:rPr lang="ru-RU" sz="1600" dirty="0" smtClean="0"/>
              <a:t> </a:t>
            </a:r>
            <a:r>
              <a:rPr lang="ru-RU" sz="1600" dirty="0" err="1" smtClean="0"/>
              <a:t>вершковий</a:t>
            </a:r>
            <a:r>
              <a:rPr lang="ru-RU" sz="1600" dirty="0" smtClean="0"/>
              <a:t> </a:t>
            </a:r>
            <a:r>
              <a:rPr lang="ru-RU" sz="1600" dirty="0" err="1" smtClean="0"/>
              <a:t>лікер</a:t>
            </a:r>
            <a:r>
              <a:rPr lang="ru-RU" sz="1600" dirty="0" smtClean="0"/>
              <a:t>, </a:t>
            </a:r>
            <a:r>
              <a:rPr lang="ru-RU" sz="1600" dirty="0" err="1" smtClean="0"/>
              <a:t>вироблений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ірландського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віскі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додаванням</a:t>
            </a:r>
            <a:r>
              <a:rPr lang="ru-RU" sz="1600" dirty="0" smtClean="0"/>
              <a:t> </a:t>
            </a:r>
            <a:r>
              <a:rPr lang="ru-RU" sz="1600" dirty="0" err="1" smtClean="0"/>
              <a:t>вершків</a:t>
            </a:r>
            <a:r>
              <a:rPr lang="ru-RU" sz="1600" dirty="0" smtClean="0"/>
              <a:t>, </a:t>
            </a:r>
            <a:r>
              <a:rPr lang="ru-RU" sz="1600" dirty="0" err="1" smtClean="0"/>
              <a:t>цукру</a:t>
            </a:r>
            <a:r>
              <a:rPr lang="ru-RU" sz="1600" dirty="0" smtClean="0"/>
              <a:t>, </a:t>
            </a:r>
            <a:r>
              <a:rPr lang="ru-RU" sz="1600" dirty="0" err="1" smtClean="0"/>
              <a:t>ванілі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какао-бобів</a:t>
            </a:r>
            <a:r>
              <a:rPr lang="ru-RU" sz="1600" dirty="0" smtClean="0"/>
              <a:t>. </a:t>
            </a:r>
            <a:r>
              <a:rPr lang="ru-RU" sz="1600" dirty="0" err="1" smtClean="0"/>
              <a:t>Фортеця</a:t>
            </a:r>
            <a:r>
              <a:rPr lang="ru-RU" sz="1600" dirty="0" smtClean="0"/>
              <a:t> </a:t>
            </a:r>
            <a:r>
              <a:rPr lang="ru-RU" sz="1600" dirty="0" err="1" smtClean="0"/>
              <a:t>його</a:t>
            </a:r>
            <a:r>
              <a:rPr lang="ru-RU" sz="1600" dirty="0" smtClean="0"/>
              <a:t> — 17%. </a:t>
            </a:r>
            <a:r>
              <a:rPr lang="ru-RU" sz="1600" dirty="0" err="1" smtClean="0"/>
              <a:t>Саме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«</a:t>
            </a:r>
            <a:r>
              <a:rPr lang="ru-RU" sz="1600" dirty="0" err="1" smtClean="0"/>
              <a:t>Бейліс</a:t>
            </a:r>
            <a:r>
              <a:rPr lang="ru-RU" sz="1600" dirty="0" smtClean="0"/>
              <a:t>» </a:t>
            </a:r>
            <a:r>
              <a:rPr lang="ru-RU" sz="1600" dirty="0" err="1" smtClean="0"/>
              <a:t>почалася</a:t>
            </a:r>
            <a:r>
              <a:rPr lang="ru-RU" sz="1600" dirty="0" smtClean="0"/>
              <a:t> </a:t>
            </a:r>
            <a:r>
              <a:rPr lang="ru-RU" sz="1600" dirty="0" err="1" smtClean="0"/>
              <a:t>історія</a:t>
            </a:r>
            <a:r>
              <a:rPr lang="ru-RU" sz="1600" dirty="0" smtClean="0"/>
              <a:t> </a:t>
            </a:r>
            <a:r>
              <a:rPr lang="ru-RU" sz="1600" dirty="0" err="1" smtClean="0"/>
              <a:t>вершкових</a:t>
            </a:r>
            <a:r>
              <a:rPr lang="ru-RU" sz="1600" dirty="0" smtClean="0"/>
              <a:t> </a:t>
            </a:r>
            <a:r>
              <a:rPr lang="ru-RU" sz="1600" dirty="0" err="1" smtClean="0"/>
              <a:t>лікерів</a:t>
            </a:r>
            <a:r>
              <a:rPr lang="ru-RU" sz="1600" dirty="0" smtClean="0"/>
              <a:t>. </a:t>
            </a:r>
            <a:r>
              <a:rPr lang="ru-RU" sz="1600" dirty="0" err="1" smtClean="0"/>
              <a:t>Крім</a:t>
            </a:r>
            <a:r>
              <a:rPr lang="ru-RU" sz="1600" dirty="0" smtClean="0"/>
              <a:t> </a:t>
            </a:r>
            <a:r>
              <a:rPr lang="ru-RU" sz="1600" dirty="0" err="1" smtClean="0"/>
              <a:t>оригінального</a:t>
            </a:r>
            <a:r>
              <a:rPr lang="ru-RU" sz="1600" dirty="0" smtClean="0"/>
              <a:t> напою, проводиться «</a:t>
            </a:r>
            <a:r>
              <a:rPr lang="ru-RU" sz="1600" dirty="0" err="1" smtClean="0"/>
              <a:t>Бейліс</a:t>
            </a:r>
            <a:r>
              <a:rPr lang="ru-RU" sz="1600" dirty="0" smtClean="0"/>
              <a:t>»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м’ятою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шоколадом, «</a:t>
            </a:r>
            <a:r>
              <a:rPr lang="ru-RU" sz="1600" dirty="0" err="1" smtClean="0"/>
              <a:t>Бейліс</a:t>
            </a:r>
            <a:r>
              <a:rPr lang="ru-RU" sz="1600" dirty="0" smtClean="0"/>
              <a:t>»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карамеллю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«</a:t>
            </a:r>
            <a:r>
              <a:rPr lang="ru-RU" sz="1600" dirty="0" err="1" smtClean="0"/>
              <a:t>Бейліс</a:t>
            </a:r>
            <a:r>
              <a:rPr lang="ru-RU" sz="1600" dirty="0" smtClean="0"/>
              <a:t>»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кавою</a:t>
            </a:r>
            <a:r>
              <a:rPr lang="ru-RU" sz="1600" dirty="0" smtClean="0"/>
              <a:t>. </a:t>
            </a:r>
            <a:r>
              <a:rPr lang="ru-RU" sz="1600" dirty="0" err="1" smtClean="0"/>
              <a:t>Дуже</a:t>
            </a:r>
            <a:r>
              <a:rPr lang="ru-RU" sz="1600" dirty="0" smtClean="0"/>
              <a:t> часто «</a:t>
            </a:r>
            <a:r>
              <a:rPr lang="ru-RU" sz="1600" dirty="0" err="1" smtClean="0"/>
              <a:t>Бейліс</a:t>
            </a:r>
            <a:r>
              <a:rPr lang="ru-RU" sz="1600" dirty="0" smtClean="0"/>
              <a:t>» </a:t>
            </a:r>
            <a:r>
              <a:rPr lang="ru-RU" sz="1600" dirty="0" err="1" smtClean="0"/>
              <a:t>використовується</a:t>
            </a:r>
            <a:r>
              <a:rPr lang="ru-RU" sz="1600" dirty="0" smtClean="0"/>
              <a:t> в </a:t>
            </a:r>
            <a:r>
              <a:rPr lang="ru-RU" sz="1600" dirty="0" err="1" smtClean="0"/>
              <a:t>якості</a:t>
            </a:r>
            <a:r>
              <a:rPr lang="ru-RU" sz="1600" dirty="0" smtClean="0"/>
              <a:t> компонента </a:t>
            </a:r>
            <a:r>
              <a:rPr lang="ru-RU" sz="1600" dirty="0" err="1" smtClean="0"/>
              <a:t>коктейлів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2. «</a:t>
            </a:r>
            <a:r>
              <a:rPr lang="ru-RU" sz="1600" dirty="0" err="1" smtClean="0"/>
              <a:t>Амарула</a:t>
            </a:r>
            <a:r>
              <a:rPr lang="ru-RU" sz="1600" dirty="0" smtClean="0"/>
              <a:t>» — </a:t>
            </a:r>
            <a:r>
              <a:rPr lang="ru-RU" sz="1600" dirty="0" err="1" smtClean="0"/>
              <a:t>це</a:t>
            </a:r>
            <a:r>
              <a:rPr lang="ru-RU" sz="1600" dirty="0" smtClean="0"/>
              <a:t> </a:t>
            </a:r>
            <a:r>
              <a:rPr lang="ru-RU" sz="1600" dirty="0" err="1" smtClean="0"/>
              <a:t>південноафриканський</a:t>
            </a:r>
            <a:r>
              <a:rPr lang="ru-RU" sz="1600" dirty="0" smtClean="0"/>
              <a:t> </a:t>
            </a:r>
            <a:r>
              <a:rPr lang="ru-RU" sz="1600" dirty="0" err="1" smtClean="0"/>
              <a:t>дуже</a:t>
            </a:r>
            <a:r>
              <a:rPr lang="ru-RU" sz="1600" dirty="0" smtClean="0"/>
              <a:t> </a:t>
            </a:r>
            <a:r>
              <a:rPr lang="ru-RU" sz="1600" dirty="0" err="1" smtClean="0"/>
              <a:t>солодкий</a:t>
            </a:r>
            <a:r>
              <a:rPr lang="ru-RU" sz="1600" dirty="0" smtClean="0"/>
              <a:t> </a:t>
            </a:r>
            <a:r>
              <a:rPr lang="ru-RU" sz="1600" dirty="0" err="1" smtClean="0"/>
              <a:t>вершковий</a:t>
            </a:r>
            <a:r>
              <a:rPr lang="ru-RU" sz="1600" dirty="0" smtClean="0"/>
              <a:t> </a:t>
            </a:r>
            <a:r>
              <a:rPr lang="ru-RU" sz="1600" dirty="0" err="1" smtClean="0"/>
              <a:t>лікер</a:t>
            </a:r>
            <a:r>
              <a:rPr lang="ru-RU" sz="1600" dirty="0" smtClean="0"/>
              <a:t> </a:t>
            </a:r>
            <a:r>
              <a:rPr lang="ru-RU" sz="1600" dirty="0" err="1" smtClean="0"/>
              <a:t>фортецею</a:t>
            </a:r>
            <a:r>
              <a:rPr lang="ru-RU" sz="1600" dirty="0" smtClean="0"/>
              <a:t> 17%. </a:t>
            </a:r>
            <a:r>
              <a:rPr lang="ru-RU" sz="1600" dirty="0" err="1" smtClean="0"/>
              <a:t>Виготовляється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плодів</a:t>
            </a:r>
            <a:r>
              <a:rPr lang="ru-RU" sz="1600" dirty="0" smtClean="0"/>
              <a:t> </a:t>
            </a:r>
            <a:r>
              <a:rPr lang="ru-RU" sz="1600" dirty="0" err="1" smtClean="0"/>
              <a:t>слонячого</a:t>
            </a:r>
            <a:r>
              <a:rPr lang="ru-RU" sz="1600" dirty="0" smtClean="0"/>
              <a:t> дерева — </a:t>
            </a:r>
            <a:r>
              <a:rPr lang="ru-RU" sz="1600" dirty="0" err="1" smtClean="0"/>
              <a:t>марула</a:t>
            </a:r>
            <a:r>
              <a:rPr lang="ru-RU" sz="1600" dirty="0" smtClean="0"/>
              <a:t> —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додаванням</a:t>
            </a:r>
            <a:r>
              <a:rPr lang="ru-RU" sz="1600" dirty="0" smtClean="0"/>
              <a:t> </a:t>
            </a:r>
            <a:r>
              <a:rPr lang="ru-RU" sz="1600" dirty="0" err="1" smtClean="0"/>
              <a:t>вершків</a:t>
            </a:r>
            <a:r>
              <a:rPr lang="ru-RU" sz="1600" dirty="0" smtClean="0"/>
              <a:t>. Смак «</a:t>
            </a:r>
            <a:r>
              <a:rPr lang="ru-RU" sz="1600" dirty="0" err="1" smtClean="0"/>
              <a:t>Амарула</a:t>
            </a:r>
            <a:r>
              <a:rPr lang="ru-RU" sz="1600" dirty="0" smtClean="0"/>
              <a:t>» </a:t>
            </a:r>
            <a:r>
              <a:rPr lang="ru-RU" sz="1600" dirty="0" err="1" smtClean="0"/>
              <a:t>має</a:t>
            </a:r>
            <a:r>
              <a:rPr lang="ru-RU" sz="1600" dirty="0" smtClean="0"/>
              <a:t> легкий </a:t>
            </a:r>
            <a:r>
              <a:rPr lang="ru-RU" sz="1600" dirty="0" err="1" smtClean="0"/>
              <a:t>карамельний</a:t>
            </a:r>
            <a:r>
              <a:rPr lang="ru-RU" sz="1600" dirty="0" smtClean="0"/>
              <a:t> </a:t>
            </a:r>
            <a:r>
              <a:rPr lang="ru-RU" sz="1600" dirty="0" err="1" smtClean="0"/>
              <a:t>відтінок</a:t>
            </a:r>
            <a:r>
              <a:rPr lang="ru-RU" sz="1600" dirty="0" smtClean="0"/>
              <a:t>. На </a:t>
            </a:r>
            <a:r>
              <a:rPr lang="ru-RU" sz="1600" dirty="0" err="1" smtClean="0"/>
              <a:t>етикетці</a:t>
            </a:r>
            <a:r>
              <a:rPr lang="ru-RU" sz="1600" dirty="0" smtClean="0"/>
              <a:t> </a:t>
            </a:r>
            <a:r>
              <a:rPr lang="ru-RU" sz="1600" dirty="0" err="1" smtClean="0"/>
              <a:t>зображений</a:t>
            </a:r>
            <a:r>
              <a:rPr lang="ru-RU" sz="1600" dirty="0" smtClean="0"/>
              <a:t> слон, </a:t>
            </a:r>
            <a:r>
              <a:rPr lang="ru-RU" sz="1600" dirty="0" err="1" smtClean="0"/>
              <a:t>який</a:t>
            </a:r>
            <a:r>
              <a:rPr lang="ru-RU" sz="1600" dirty="0" smtClean="0"/>
              <a:t> </a:t>
            </a:r>
            <a:r>
              <a:rPr lang="ru-RU" sz="1600" dirty="0" err="1" smtClean="0"/>
              <a:t>вибраний</a:t>
            </a:r>
            <a:r>
              <a:rPr lang="ru-RU" sz="1600" dirty="0" smtClean="0"/>
              <a:t> в </a:t>
            </a:r>
            <a:r>
              <a:rPr lang="ru-RU" sz="1600" dirty="0" err="1" smtClean="0"/>
              <a:t>якості</a:t>
            </a:r>
            <a:r>
              <a:rPr lang="ru-RU" sz="1600" dirty="0" smtClean="0"/>
              <a:t> символу </a:t>
            </a:r>
            <a:r>
              <a:rPr lang="ru-RU" sz="1600" dirty="0" err="1" smtClean="0"/>
              <a:t>лікеру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r>
              <a:rPr lang="ru-RU" sz="1600" dirty="0" smtClean="0"/>
              <a:t>3. «</a:t>
            </a:r>
            <a:r>
              <a:rPr lang="ru-RU" sz="1600" dirty="0" err="1" smtClean="0"/>
              <a:t>Вана</a:t>
            </a:r>
            <a:r>
              <a:rPr lang="ru-RU" sz="1600" dirty="0" smtClean="0"/>
              <a:t> </a:t>
            </a:r>
            <a:r>
              <a:rPr lang="ru-RU" sz="1600" dirty="0" err="1" smtClean="0"/>
              <a:t>Таллінн</a:t>
            </a:r>
            <a:r>
              <a:rPr lang="ru-RU" sz="1600" dirty="0" smtClean="0"/>
              <a:t> </a:t>
            </a:r>
            <a:r>
              <a:rPr lang="ru-RU" sz="1600" dirty="0" err="1" smtClean="0"/>
              <a:t>кремовий</a:t>
            </a:r>
            <a:r>
              <a:rPr lang="ru-RU" sz="1600" dirty="0" smtClean="0"/>
              <a:t>» — </a:t>
            </a:r>
            <a:r>
              <a:rPr lang="ru-RU" sz="1600" dirty="0" err="1" smtClean="0"/>
              <a:t>поєднує</a:t>
            </a:r>
            <a:r>
              <a:rPr lang="ru-RU" sz="1600" dirty="0" smtClean="0"/>
              <a:t> </a:t>
            </a:r>
            <a:r>
              <a:rPr lang="ru-RU" sz="1600" dirty="0" err="1" smtClean="0"/>
              <a:t>лікер</a:t>
            </a:r>
            <a:r>
              <a:rPr lang="ru-RU" sz="1600" dirty="0" smtClean="0"/>
              <a:t> «</a:t>
            </a:r>
            <a:r>
              <a:rPr lang="ru-RU" sz="1600" dirty="0" err="1" smtClean="0"/>
              <a:t>Вана</a:t>
            </a:r>
            <a:r>
              <a:rPr lang="ru-RU" sz="1600" dirty="0" smtClean="0"/>
              <a:t> </a:t>
            </a:r>
            <a:r>
              <a:rPr lang="ru-RU" sz="1600" dirty="0" err="1" smtClean="0"/>
              <a:t>Таллінн</a:t>
            </a:r>
            <a:r>
              <a:rPr lang="ru-RU" sz="1600" dirty="0" smtClean="0"/>
              <a:t>» </a:t>
            </a:r>
            <a:r>
              <a:rPr lang="ru-RU" sz="1600" dirty="0" err="1" smtClean="0"/>
              <a:t>і</a:t>
            </a:r>
            <a:r>
              <a:rPr lang="ru-RU" sz="1600" dirty="0" smtClean="0"/>
              <a:t> вершки. </a:t>
            </a:r>
            <a:r>
              <a:rPr lang="ru-RU" sz="1600" dirty="0" err="1" smtClean="0"/>
              <a:t>Фортеця</a:t>
            </a:r>
            <a:r>
              <a:rPr lang="ru-RU" sz="1600" dirty="0" smtClean="0"/>
              <a:t> </a:t>
            </a:r>
            <a:r>
              <a:rPr lang="ru-RU" sz="1600" dirty="0" err="1" smtClean="0"/>
              <a:t>його</a:t>
            </a:r>
            <a:r>
              <a:rPr lang="ru-RU" sz="1600" dirty="0" smtClean="0"/>
              <a:t> становить 16%. </a:t>
            </a:r>
            <a:r>
              <a:rPr lang="ru-RU" sz="1600" dirty="0" err="1" smtClean="0"/>
              <a:t>Вживається</a:t>
            </a:r>
            <a:r>
              <a:rPr lang="ru-RU" sz="1600" dirty="0" smtClean="0"/>
              <a:t> в чистому </a:t>
            </a:r>
            <a:r>
              <a:rPr lang="ru-RU" sz="1600" dirty="0" err="1" smtClean="0"/>
              <a:t>вигляді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льодом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в </a:t>
            </a:r>
            <a:r>
              <a:rPr lang="ru-RU" sz="1600" dirty="0" err="1" smtClean="0"/>
              <a:t>якості</a:t>
            </a:r>
            <a:r>
              <a:rPr lang="ru-RU" sz="1600" dirty="0" smtClean="0"/>
              <a:t> добавки до </a:t>
            </a:r>
            <a:r>
              <a:rPr lang="ru-RU" sz="1600" dirty="0" err="1" smtClean="0"/>
              <a:t>кави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5" name="Рисунок 4" descr="B-5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476672"/>
            <a:ext cx="1798320" cy="1203960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81536" y="1412776"/>
            <a:ext cx="5662464" cy="489654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4. «</a:t>
            </a:r>
            <a:r>
              <a:rPr lang="ru-RU" dirty="0" err="1" smtClean="0"/>
              <a:t>Шеріданс</a:t>
            </a:r>
            <a:r>
              <a:rPr lang="ru-RU" dirty="0" smtClean="0"/>
              <a:t>» — </a:t>
            </a:r>
            <a:r>
              <a:rPr lang="ru-RU" dirty="0" err="1" smtClean="0"/>
              <a:t>оригінальний</a:t>
            </a:r>
            <a:r>
              <a:rPr lang="ru-RU" dirty="0" smtClean="0"/>
              <a:t> </a:t>
            </a:r>
            <a:r>
              <a:rPr lang="ru-RU" dirty="0" err="1" smtClean="0"/>
              <a:t>ірландський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випускається</a:t>
            </a:r>
            <a:r>
              <a:rPr lang="ru-RU" dirty="0" smtClean="0"/>
              <a:t> в </a:t>
            </a:r>
            <a:r>
              <a:rPr lang="ru-RU" dirty="0" err="1" smtClean="0"/>
              <a:t>двосекційній</a:t>
            </a:r>
            <a:r>
              <a:rPr lang="ru-RU" dirty="0" smtClean="0"/>
              <a:t> </a:t>
            </a:r>
            <a:r>
              <a:rPr lang="ru-RU" dirty="0" err="1" smtClean="0"/>
              <a:t>пляшці</a:t>
            </a:r>
            <a:r>
              <a:rPr lang="ru-RU" dirty="0" smtClean="0"/>
              <a:t>, </a:t>
            </a:r>
            <a:r>
              <a:rPr lang="ru-RU" dirty="0" err="1" smtClean="0"/>
              <a:t>в</a:t>
            </a:r>
            <a:r>
              <a:rPr lang="ru-RU" dirty="0" smtClean="0"/>
              <a:t> </a:t>
            </a:r>
            <a:r>
              <a:rPr lang="ru-RU" dirty="0" err="1" smtClean="0"/>
              <a:t>одній</a:t>
            </a:r>
            <a:r>
              <a:rPr lang="ru-RU" dirty="0" smtClean="0"/>
              <a:t> </a:t>
            </a:r>
            <a:r>
              <a:rPr lang="ru-RU" dirty="0" err="1" smtClean="0"/>
              <a:t>секції</a:t>
            </a:r>
            <a:r>
              <a:rPr lang="ru-RU" dirty="0" smtClean="0"/>
              <a:t> </a:t>
            </a:r>
            <a:r>
              <a:rPr lang="ru-RU" dirty="0" err="1" smtClean="0"/>
              <a:t>якої</a:t>
            </a:r>
            <a:r>
              <a:rPr lang="ru-RU" dirty="0" smtClean="0"/>
              <a:t> </a:t>
            </a:r>
            <a:r>
              <a:rPr lang="ru-RU" dirty="0" err="1" smtClean="0"/>
              <a:t>знаходиться</a:t>
            </a:r>
            <a:r>
              <a:rPr lang="ru-RU" dirty="0" smtClean="0"/>
              <a:t> </a:t>
            </a:r>
            <a:r>
              <a:rPr lang="ru-RU" dirty="0" err="1" smtClean="0"/>
              <a:t>ванільно-вершкова</a:t>
            </a:r>
            <a:r>
              <a:rPr lang="ru-RU" dirty="0" smtClean="0"/>
              <a:t>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лікеру</a:t>
            </a:r>
            <a:r>
              <a:rPr lang="ru-RU" dirty="0" smtClean="0"/>
              <a:t>, а в </a:t>
            </a:r>
            <a:r>
              <a:rPr lang="ru-RU" dirty="0" err="1" smtClean="0"/>
              <a:t>іншій</a:t>
            </a:r>
            <a:r>
              <a:rPr lang="ru-RU" dirty="0" smtClean="0"/>
              <a:t> — </a:t>
            </a:r>
            <a:r>
              <a:rPr lang="ru-RU" dirty="0" err="1" smtClean="0"/>
              <a:t>кавово-шоколадний</a:t>
            </a:r>
            <a:r>
              <a:rPr lang="ru-RU" dirty="0" smtClean="0"/>
              <a:t>.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наливання</a:t>
            </a:r>
            <a:r>
              <a:rPr lang="ru-RU" dirty="0" smtClean="0"/>
              <a:t> «</a:t>
            </a:r>
            <a:r>
              <a:rPr lang="ru-RU" dirty="0" err="1" smtClean="0"/>
              <a:t>Шериданса</a:t>
            </a:r>
            <a:r>
              <a:rPr lang="ru-RU" dirty="0" smtClean="0"/>
              <a:t>»,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пляшки</a:t>
            </a:r>
            <a:r>
              <a:rPr lang="ru-RU" dirty="0" smtClean="0"/>
              <a:t> </a:t>
            </a:r>
            <a:r>
              <a:rPr lang="ru-RU" dirty="0" err="1" smtClean="0"/>
              <a:t>виливають</a:t>
            </a:r>
            <a:r>
              <a:rPr lang="ru-RU" dirty="0" smtClean="0"/>
              <a:t> </a:t>
            </a:r>
            <a:r>
              <a:rPr lang="ru-RU" dirty="0" err="1" smtClean="0"/>
              <a:t>відразу</a:t>
            </a:r>
            <a:r>
              <a:rPr lang="ru-RU" dirty="0" smtClean="0"/>
              <a:t> </a:t>
            </a:r>
            <a:r>
              <a:rPr lang="ru-RU" dirty="0" err="1" smtClean="0"/>
              <a:t>обидві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складові</a:t>
            </a:r>
            <a:r>
              <a:rPr lang="ru-RU" dirty="0" smtClean="0"/>
              <a:t> в </a:t>
            </a:r>
            <a:r>
              <a:rPr lang="ru-RU" dirty="0" err="1" smtClean="0"/>
              <a:t>необхідній</a:t>
            </a:r>
            <a:r>
              <a:rPr lang="ru-RU" dirty="0" smtClean="0"/>
              <a:t> </a:t>
            </a:r>
            <a:r>
              <a:rPr lang="ru-RU" dirty="0" err="1" smtClean="0"/>
              <a:t>пропорції</a:t>
            </a:r>
            <a:r>
              <a:rPr lang="ru-RU" dirty="0" smtClean="0"/>
              <a:t>. </a:t>
            </a:r>
            <a:r>
              <a:rPr lang="ru-RU" dirty="0" err="1" smtClean="0"/>
              <a:t>Крім</a:t>
            </a:r>
            <a:r>
              <a:rPr lang="ru-RU" dirty="0" smtClean="0"/>
              <a:t> </a:t>
            </a:r>
            <a:r>
              <a:rPr lang="ru-RU" dirty="0" err="1" smtClean="0"/>
              <a:t>кавово-вершкового</a:t>
            </a:r>
            <a:r>
              <a:rPr lang="ru-RU" dirty="0" smtClean="0"/>
              <a:t>, проводиться </a:t>
            </a:r>
            <a:r>
              <a:rPr lang="ru-RU" dirty="0" err="1" smtClean="0"/>
              <a:t>ягідний</a:t>
            </a:r>
            <a:r>
              <a:rPr lang="ru-RU" dirty="0" smtClean="0"/>
              <a:t> «</a:t>
            </a:r>
            <a:r>
              <a:rPr lang="ru-RU" dirty="0" err="1" smtClean="0"/>
              <a:t>Шеріданс</a:t>
            </a:r>
            <a:r>
              <a:rPr lang="ru-RU" dirty="0" smtClean="0"/>
              <a:t>».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2a0430a3d59725f01e0333d498635db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3649588" cy="4968552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6672"/>
            <a:ext cx="6003776" cy="4451325"/>
          </a:xfrm>
        </p:spPr>
        <p:txBody>
          <a:bodyPr/>
          <a:lstStyle/>
          <a:p>
            <a:r>
              <a:rPr lang="en-US" dirty="0" smtClean="0"/>
              <a:t>5. «Dooley’s» — </a:t>
            </a:r>
            <a:r>
              <a:rPr lang="ru-RU" dirty="0" err="1" smtClean="0"/>
              <a:t>німецький</a:t>
            </a:r>
            <a:r>
              <a:rPr lang="ru-RU" dirty="0" smtClean="0"/>
              <a:t> </a:t>
            </a:r>
            <a:r>
              <a:rPr lang="ru-RU" dirty="0" err="1" smtClean="0"/>
              <a:t>вершковий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</a:t>
            </a:r>
            <a:r>
              <a:rPr lang="ru-RU" dirty="0" err="1" smtClean="0"/>
              <a:t>кремого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, </a:t>
            </a:r>
            <a:r>
              <a:rPr lang="ru-RU" dirty="0" err="1" smtClean="0"/>
              <a:t>об’єднує</a:t>
            </a:r>
            <a:r>
              <a:rPr lang="ru-RU" dirty="0" smtClean="0"/>
              <a:t> </a:t>
            </a:r>
            <a:r>
              <a:rPr lang="ru-RU" dirty="0" err="1" smtClean="0"/>
              <a:t>горілку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ірисом</a:t>
            </a:r>
            <a:r>
              <a:rPr lang="ru-RU" dirty="0" smtClean="0"/>
              <a:t>. </a:t>
            </a:r>
            <a:r>
              <a:rPr lang="ru-RU" dirty="0" err="1" smtClean="0"/>
              <a:t>Випускається</a:t>
            </a:r>
            <a:r>
              <a:rPr lang="ru-RU" dirty="0" smtClean="0"/>
              <a:t> в </a:t>
            </a:r>
            <a:r>
              <a:rPr lang="ru-RU" dirty="0" err="1" smtClean="0"/>
              <a:t>непрозорих</a:t>
            </a:r>
            <a:r>
              <a:rPr lang="ru-RU" dirty="0" smtClean="0"/>
              <a:t> </a:t>
            </a:r>
            <a:r>
              <a:rPr lang="ru-RU" dirty="0" err="1" smtClean="0"/>
              <a:t>червоно-синіх</a:t>
            </a:r>
            <a:r>
              <a:rPr lang="ru-RU" dirty="0" smtClean="0"/>
              <a:t> </a:t>
            </a:r>
            <a:r>
              <a:rPr lang="ru-RU" dirty="0" err="1" smtClean="0"/>
              <a:t>пляшках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908720"/>
            <a:ext cx="396044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2411760" y="188640"/>
            <a:ext cx="6579840" cy="626469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Міцні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лікери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1) «Бенедиктин» —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французький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міцний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лікер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на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основі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меду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і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трав (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ялівець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шафран,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арніка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ваніль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меліса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та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ін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).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Виготовляється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зі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спирту, приготавливаемого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цукрових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буряків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Фортеця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«Бенедиктина» становить 40%.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Вживають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«Бенедиктин» в чистому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вигляді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льодом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додають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у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каву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і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алкогольні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2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коктейлі</a:t>
            </a:r>
            <a:r>
              <a:rPr lang="ru-RU" sz="2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Рисунок 5" descr="c6ebcbde908fddf4016f3cd83301c2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268760"/>
            <a:ext cx="2016224" cy="3888432"/>
          </a:xfrm>
          <a:prstGeom prst="rect">
            <a:avLst/>
          </a:prstGeom>
        </p:spPr>
      </p:pic>
      <p:pic>
        <p:nvPicPr>
          <p:cNvPr id="7" name="Рисунок 6" descr="136632_500x753_medium_bailey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0"/>
            <a:ext cx="720080" cy="1084441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686800" cy="596349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2) «</a:t>
            </a:r>
            <a:r>
              <a:rPr lang="ru-RU" dirty="0" err="1" smtClean="0"/>
              <a:t>Беренфанг</a:t>
            </a:r>
            <a:r>
              <a:rPr lang="ru-RU" dirty="0" smtClean="0"/>
              <a:t>» — </a:t>
            </a:r>
            <a:r>
              <a:rPr lang="ru-RU" dirty="0" err="1" smtClean="0"/>
              <a:t>німецький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великим </a:t>
            </a:r>
            <a:r>
              <a:rPr lang="ru-RU" dirty="0" err="1" smtClean="0"/>
              <a:t>вмістом</a:t>
            </a:r>
            <a:r>
              <a:rPr lang="ru-RU" dirty="0" smtClean="0"/>
              <a:t> меду,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додаванням</a:t>
            </a:r>
            <a:r>
              <a:rPr lang="ru-RU" dirty="0" smtClean="0"/>
              <a:t> </a:t>
            </a:r>
            <a:r>
              <a:rPr lang="ru-RU" dirty="0" err="1" smtClean="0"/>
              <a:t>лимонної</a:t>
            </a:r>
            <a:r>
              <a:rPr lang="ru-RU" dirty="0" smtClean="0"/>
              <a:t> </a:t>
            </a:r>
            <a:r>
              <a:rPr lang="ru-RU" dirty="0" err="1" smtClean="0"/>
              <a:t>цедри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кориці</a:t>
            </a:r>
            <a:r>
              <a:rPr lang="ru-RU" dirty="0" smtClean="0"/>
              <a:t>.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зберігати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не в </a:t>
            </a:r>
            <a:r>
              <a:rPr lang="ru-RU" dirty="0" err="1" smtClean="0"/>
              <a:t>холоді</a:t>
            </a:r>
            <a:r>
              <a:rPr lang="ru-RU" dirty="0" smtClean="0"/>
              <a:t>, то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засахариться.</a:t>
            </a:r>
            <a:br>
              <a:rPr lang="ru-RU" dirty="0" smtClean="0"/>
            </a:br>
            <a:r>
              <a:rPr lang="ru-RU" dirty="0" smtClean="0"/>
              <a:t>3) «</a:t>
            </a:r>
            <a:r>
              <a:rPr lang="ru-RU" dirty="0" err="1" smtClean="0"/>
              <a:t>Бехеровка</a:t>
            </a:r>
            <a:r>
              <a:rPr lang="ru-RU" dirty="0" smtClean="0"/>
              <a:t>»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чеський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на травах. </a:t>
            </a:r>
            <a:r>
              <a:rPr lang="ru-RU" dirty="0" err="1" smtClean="0"/>
              <a:t>Фортеця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становить 38%. </a:t>
            </a:r>
            <a:r>
              <a:rPr lang="ru-RU" dirty="0" err="1" smtClean="0"/>
              <a:t>П’ють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в чистому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додають</a:t>
            </a:r>
            <a:r>
              <a:rPr lang="ru-RU" dirty="0" smtClean="0"/>
              <a:t> в чай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каву</a:t>
            </a:r>
            <a:r>
              <a:rPr lang="ru-RU" dirty="0" smtClean="0"/>
              <a:t>, а </a:t>
            </a:r>
            <a:r>
              <a:rPr lang="ru-RU" dirty="0" err="1" smtClean="0"/>
              <a:t>також</a:t>
            </a:r>
            <a:r>
              <a:rPr lang="ru-RU" dirty="0" smtClean="0"/>
              <a:t> у </a:t>
            </a:r>
            <a:r>
              <a:rPr lang="ru-RU" dirty="0" err="1" smtClean="0"/>
              <a:t>різні</a:t>
            </a:r>
            <a:r>
              <a:rPr lang="ru-RU" dirty="0" smtClean="0"/>
              <a:t> </a:t>
            </a:r>
            <a:r>
              <a:rPr lang="ru-RU" dirty="0" err="1" smtClean="0"/>
              <a:t>коктейлі</a:t>
            </a:r>
            <a:r>
              <a:rPr lang="ru-RU" dirty="0" smtClean="0"/>
              <a:t>. </a:t>
            </a:r>
            <a:r>
              <a:rPr lang="ru-RU" dirty="0" err="1" smtClean="0"/>
              <a:t>Подають</a:t>
            </a:r>
            <a:r>
              <a:rPr lang="ru-RU" dirty="0" smtClean="0"/>
              <a:t> до </a:t>
            </a:r>
            <a:r>
              <a:rPr lang="ru-RU" dirty="0" err="1" smtClean="0"/>
              <a:t>вечері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пізно</a:t>
            </a:r>
            <a:r>
              <a:rPr lang="ru-RU" dirty="0" smtClean="0"/>
              <a:t> </a:t>
            </a:r>
            <a:r>
              <a:rPr lang="ru-RU" dirty="0" err="1" smtClean="0"/>
              <a:t>ввечері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4) «</a:t>
            </a:r>
            <a:r>
              <a:rPr lang="ru-RU" dirty="0" err="1" smtClean="0"/>
              <a:t>Вана</a:t>
            </a:r>
            <a:r>
              <a:rPr lang="ru-RU" dirty="0" smtClean="0"/>
              <a:t> </a:t>
            </a:r>
            <a:r>
              <a:rPr lang="ru-RU" dirty="0" err="1" smtClean="0"/>
              <a:t>Таллінн</a:t>
            </a:r>
            <a:r>
              <a:rPr lang="ru-RU" dirty="0" smtClean="0"/>
              <a:t>»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естонська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темно-коричневого </a:t>
            </a:r>
            <a:r>
              <a:rPr lang="ru-RU" dirty="0" err="1" smtClean="0"/>
              <a:t>відтінку</a:t>
            </a:r>
            <a:r>
              <a:rPr lang="ru-RU" dirty="0" smtClean="0"/>
              <a:t>. </a:t>
            </a:r>
            <a:r>
              <a:rPr lang="ru-RU" dirty="0" err="1" smtClean="0"/>
              <a:t>Готується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рому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додаванням</a:t>
            </a:r>
            <a:r>
              <a:rPr lang="ru-RU" dirty="0" smtClean="0"/>
              <a:t> </a:t>
            </a:r>
            <a:r>
              <a:rPr lang="ru-RU" dirty="0" err="1" smtClean="0"/>
              <a:t>цитрусових</a:t>
            </a:r>
            <a:r>
              <a:rPr lang="ru-RU" dirty="0" smtClean="0"/>
              <a:t> </a:t>
            </a:r>
            <a:r>
              <a:rPr lang="ru-RU" dirty="0" err="1" smtClean="0"/>
              <a:t>олій</a:t>
            </a:r>
            <a:r>
              <a:rPr lang="ru-RU" dirty="0" smtClean="0"/>
              <a:t>, </a:t>
            </a:r>
            <a:r>
              <a:rPr lang="ru-RU" dirty="0" err="1" smtClean="0"/>
              <a:t>кориці</a:t>
            </a:r>
            <a:r>
              <a:rPr lang="ru-RU" dirty="0" smtClean="0"/>
              <a:t>, </a:t>
            </a:r>
            <a:r>
              <a:rPr lang="ru-RU" dirty="0" err="1" smtClean="0"/>
              <a:t>ванілі</a:t>
            </a:r>
            <a:r>
              <a:rPr lang="ru-RU" dirty="0" smtClean="0"/>
              <a:t> та </a:t>
            </a:r>
            <a:r>
              <a:rPr lang="ru-RU" dirty="0" err="1" smtClean="0"/>
              <a:t>ін</a:t>
            </a:r>
            <a:r>
              <a:rPr lang="ru-RU" dirty="0" smtClean="0"/>
              <a:t> </a:t>
            </a:r>
            <a:r>
              <a:rPr lang="ru-RU" dirty="0" err="1" smtClean="0"/>
              <a:t>Випускається</a:t>
            </a:r>
            <a:r>
              <a:rPr lang="ru-RU" dirty="0" smtClean="0"/>
              <a:t> </a:t>
            </a:r>
            <a:r>
              <a:rPr lang="ru-RU" dirty="0" err="1" smtClean="0"/>
              <a:t>міцністю</a:t>
            </a:r>
            <a:r>
              <a:rPr lang="ru-RU" dirty="0" smtClean="0"/>
              <a:t> 40%, 45% </a:t>
            </a:r>
            <a:r>
              <a:rPr lang="ru-RU" dirty="0" err="1" smtClean="0"/>
              <a:t>і</a:t>
            </a:r>
            <a:r>
              <a:rPr lang="ru-RU" dirty="0" smtClean="0"/>
              <a:t> 50%. «</a:t>
            </a:r>
            <a:r>
              <a:rPr lang="ru-RU" dirty="0" err="1" smtClean="0"/>
              <a:t>Вана</a:t>
            </a:r>
            <a:r>
              <a:rPr lang="ru-RU" dirty="0" smtClean="0"/>
              <a:t> </a:t>
            </a:r>
            <a:r>
              <a:rPr lang="ru-RU" dirty="0" err="1" smtClean="0"/>
              <a:t>Таллінн</a:t>
            </a:r>
            <a:r>
              <a:rPr lang="ru-RU" dirty="0" smtClean="0"/>
              <a:t>»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для </a:t>
            </a:r>
            <a:r>
              <a:rPr lang="ru-RU" dirty="0" err="1" smtClean="0"/>
              <a:t>приготування</a:t>
            </a:r>
            <a:r>
              <a:rPr lang="ru-RU" dirty="0" smtClean="0"/>
              <a:t> </a:t>
            </a:r>
            <a:r>
              <a:rPr lang="ru-RU" dirty="0" err="1" smtClean="0"/>
              <a:t>коктейлів</a:t>
            </a:r>
            <a:r>
              <a:rPr lang="ru-RU" dirty="0" smtClean="0"/>
              <a:t>, </a:t>
            </a:r>
            <a:r>
              <a:rPr lang="ru-RU" dirty="0" err="1" smtClean="0"/>
              <a:t>п’ють</a:t>
            </a:r>
            <a:r>
              <a:rPr lang="ru-RU" dirty="0" smtClean="0"/>
              <a:t> в чистому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льодом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додають</a:t>
            </a:r>
            <a:r>
              <a:rPr lang="ru-RU" dirty="0" smtClean="0"/>
              <a:t> у </a:t>
            </a:r>
            <a:r>
              <a:rPr lang="ru-RU" dirty="0" err="1" smtClean="0"/>
              <a:t>каву</a:t>
            </a:r>
            <a:r>
              <a:rPr lang="ru-RU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liviko-valge-viin-vana-tallin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268760"/>
            <a:ext cx="8423702" cy="4581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236024" cy="64533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5) </a:t>
            </a:r>
            <a:r>
              <a:rPr lang="ru-RU" dirty="0" err="1" smtClean="0"/>
              <a:t>Лікер</a:t>
            </a:r>
            <a:r>
              <a:rPr lang="ru-RU" dirty="0" smtClean="0"/>
              <a:t> «</a:t>
            </a:r>
            <a:r>
              <a:rPr lang="ru-RU" dirty="0" err="1" smtClean="0"/>
              <a:t>Драмбуйе</a:t>
            </a:r>
            <a:r>
              <a:rPr lang="ru-RU" dirty="0" smtClean="0"/>
              <a:t>» — </a:t>
            </a:r>
            <a:r>
              <a:rPr lang="ru-RU" dirty="0" err="1" smtClean="0"/>
              <a:t>лікер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односолодового</a:t>
            </a:r>
            <a:r>
              <a:rPr lang="ru-RU" dirty="0" smtClean="0"/>
              <a:t> </a:t>
            </a:r>
            <a:r>
              <a:rPr lang="ru-RU" dirty="0" err="1" smtClean="0"/>
              <a:t>шотландського</a:t>
            </a:r>
            <a:r>
              <a:rPr lang="ru-RU" dirty="0" smtClean="0"/>
              <a:t> </a:t>
            </a:r>
            <a:r>
              <a:rPr lang="ru-RU" dirty="0" err="1" smtClean="0"/>
              <a:t>віскі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ароматом </a:t>
            </a:r>
            <a:r>
              <a:rPr lang="ru-RU" dirty="0" err="1" smtClean="0"/>
              <a:t>різних</a:t>
            </a:r>
            <a:r>
              <a:rPr lang="ru-RU" dirty="0" smtClean="0"/>
              <a:t> трав, меду </a:t>
            </a:r>
            <a:r>
              <a:rPr lang="ru-RU" dirty="0" err="1" smtClean="0"/>
              <a:t>і</a:t>
            </a:r>
            <a:r>
              <a:rPr lang="ru-RU" dirty="0" smtClean="0"/>
              <a:t> мускатного </a:t>
            </a:r>
            <a:r>
              <a:rPr lang="ru-RU" dirty="0" err="1" smtClean="0"/>
              <a:t>горіха</a:t>
            </a:r>
            <a:r>
              <a:rPr lang="ru-RU" dirty="0" smtClean="0"/>
              <a:t>. </a:t>
            </a:r>
            <a:r>
              <a:rPr lang="ru-RU" dirty="0" err="1" smtClean="0"/>
              <a:t>Фортеця</a:t>
            </a:r>
            <a:r>
              <a:rPr lang="ru-RU" dirty="0" smtClean="0"/>
              <a:t> «</a:t>
            </a:r>
            <a:r>
              <a:rPr lang="ru-RU" dirty="0" err="1" smtClean="0"/>
              <a:t>Драмбуйе</a:t>
            </a:r>
            <a:r>
              <a:rPr lang="ru-RU" dirty="0" smtClean="0"/>
              <a:t>» становить 40%. </a:t>
            </a:r>
            <a:r>
              <a:rPr lang="ru-RU" dirty="0" err="1" smtClean="0"/>
              <a:t>П’ють</a:t>
            </a:r>
            <a:r>
              <a:rPr lang="ru-RU" dirty="0" smtClean="0"/>
              <a:t> </a:t>
            </a:r>
            <a:r>
              <a:rPr lang="ru-RU" dirty="0" err="1" smtClean="0"/>
              <a:t>охолодженим</a:t>
            </a:r>
            <a:r>
              <a:rPr lang="ru-RU" dirty="0" smtClean="0"/>
              <a:t> як у чистому </a:t>
            </a:r>
            <a:r>
              <a:rPr lang="ru-RU" dirty="0" err="1" smtClean="0"/>
              <a:t>вигляді</a:t>
            </a:r>
            <a:r>
              <a:rPr lang="ru-RU" dirty="0" smtClean="0"/>
              <a:t>, так </a:t>
            </a:r>
            <a:r>
              <a:rPr lang="ru-RU" dirty="0" err="1" smtClean="0"/>
              <a:t>і</a:t>
            </a:r>
            <a:r>
              <a:rPr lang="ru-RU" dirty="0" smtClean="0"/>
              <a:t> у </a:t>
            </a:r>
            <a:r>
              <a:rPr lang="ru-RU" dirty="0" err="1" smtClean="0"/>
              <a:t>складі</a:t>
            </a:r>
            <a:r>
              <a:rPr lang="ru-RU" dirty="0" smtClean="0"/>
              <a:t> </a:t>
            </a:r>
            <a:r>
              <a:rPr lang="ru-RU" dirty="0" err="1" smtClean="0"/>
              <a:t>коктейлів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6) «Егермейстер» — </a:t>
            </a:r>
            <a:r>
              <a:rPr lang="ru-RU" dirty="0" err="1" smtClean="0"/>
              <a:t>знаменитий</a:t>
            </a:r>
            <a:r>
              <a:rPr lang="ru-RU" dirty="0" smtClean="0"/>
              <a:t> </a:t>
            </a:r>
            <a:r>
              <a:rPr lang="ru-RU" dirty="0" err="1" smtClean="0"/>
              <a:t>німецький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на травах. </a:t>
            </a:r>
            <a:r>
              <a:rPr lang="ru-RU" dirty="0" err="1" smtClean="0"/>
              <a:t>Відноситься</a:t>
            </a:r>
            <a:r>
              <a:rPr lang="ru-RU" dirty="0" smtClean="0"/>
              <a:t> до </a:t>
            </a:r>
            <a:r>
              <a:rPr lang="ru-RU" dirty="0" err="1" smtClean="0"/>
              <a:t>біттер</a:t>
            </a:r>
            <a:r>
              <a:rPr lang="ru-RU" dirty="0" smtClean="0"/>
              <a:t>. </a:t>
            </a:r>
            <a:r>
              <a:rPr lang="ru-RU" dirty="0" err="1" smtClean="0"/>
              <a:t>Вживається</a:t>
            </a:r>
            <a:r>
              <a:rPr lang="ru-RU" dirty="0" smtClean="0"/>
              <a:t> як </a:t>
            </a:r>
            <a:r>
              <a:rPr lang="ru-RU" dirty="0" err="1" smtClean="0"/>
              <a:t>дижестив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у </a:t>
            </a:r>
            <a:r>
              <a:rPr lang="ru-RU" dirty="0" err="1" smtClean="0"/>
              <a:t>складі</a:t>
            </a:r>
            <a:r>
              <a:rPr lang="ru-RU" dirty="0" smtClean="0"/>
              <a:t> </a:t>
            </a:r>
            <a:r>
              <a:rPr lang="ru-RU" dirty="0" err="1" smtClean="0"/>
              <a:t>коктейлів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7) «</a:t>
            </a:r>
            <a:r>
              <a:rPr lang="ru-RU" dirty="0" err="1" smtClean="0"/>
              <a:t>Женепі</a:t>
            </a:r>
            <a:r>
              <a:rPr lang="ru-RU" dirty="0" smtClean="0"/>
              <a:t>» — </a:t>
            </a:r>
            <a:r>
              <a:rPr lang="ru-RU" dirty="0" err="1" smtClean="0"/>
              <a:t>традиційний</a:t>
            </a:r>
            <a:r>
              <a:rPr lang="ru-RU" dirty="0" smtClean="0"/>
              <a:t> </a:t>
            </a:r>
            <a:r>
              <a:rPr lang="ru-RU" dirty="0" err="1" smtClean="0"/>
              <a:t>альпійський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</a:t>
            </a:r>
            <a:r>
              <a:rPr lang="ru-RU" dirty="0" err="1" smtClean="0"/>
              <a:t>світло-жовтого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зеленого </a:t>
            </a:r>
            <a:r>
              <a:rPr lang="ru-RU" dirty="0" err="1" smtClean="0"/>
              <a:t>кольору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трав роду </a:t>
            </a:r>
            <a:r>
              <a:rPr lang="ru-RU" dirty="0" err="1" smtClean="0"/>
              <a:t>полин</a:t>
            </a:r>
            <a:r>
              <a:rPr lang="ru-RU" dirty="0" smtClean="0"/>
              <a:t>. </a:t>
            </a:r>
            <a:r>
              <a:rPr lang="ru-RU" dirty="0" err="1" smtClean="0"/>
              <a:t>Фортеця</a:t>
            </a:r>
            <a:r>
              <a:rPr lang="ru-RU" dirty="0" smtClean="0"/>
              <a:t> «</a:t>
            </a:r>
            <a:r>
              <a:rPr lang="ru-RU" dirty="0" err="1" smtClean="0"/>
              <a:t>Женепі</a:t>
            </a:r>
            <a:r>
              <a:rPr lang="ru-RU" dirty="0" smtClean="0"/>
              <a:t>» становить 40%-50%. </a:t>
            </a:r>
            <a:r>
              <a:rPr lang="ru-RU" dirty="0" err="1" smtClean="0"/>
              <a:t>Вживається</a:t>
            </a:r>
            <a:r>
              <a:rPr lang="ru-RU" dirty="0" smtClean="0"/>
              <a:t> в </a:t>
            </a:r>
            <a:r>
              <a:rPr lang="ru-RU" dirty="0" err="1" smtClean="0"/>
              <a:t>якості</a:t>
            </a:r>
            <a:r>
              <a:rPr lang="ru-RU" dirty="0" smtClean="0"/>
              <a:t> </a:t>
            </a:r>
            <a:r>
              <a:rPr lang="ru-RU" dirty="0" err="1" smtClean="0"/>
              <a:t>дижестива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 err="1" smtClean="0"/>
              <a:t>Куантро</a:t>
            </a:r>
            <a:r>
              <a:rPr lang="ru-RU" dirty="0" smtClean="0"/>
              <a:t>» — </a:t>
            </a:r>
            <a:r>
              <a:rPr lang="ru-RU" dirty="0" err="1" smtClean="0"/>
              <a:t>французький</a:t>
            </a:r>
            <a:r>
              <a:rPr lang="ru-RU" dirty="0" smtClean="0"/>
              <a:t> </a:t>
            </a:r>
            <a:r>
              <a:rPr lang="ru-RU" dirty="0" err="1" smtClean="0"/>
              <a:t>прозорий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поєднання</a:t>
            </a:r>
            <a:r>
              <a:rPr lang="ru-RU" dirty="0" smtClean="0"/>
              <a:t> </a:t>
            </a:r>
            <a:r>
              <a:rPr lang="ru-RU" dirty="0" err="1" smtClean="0"/>
              <a:t>солодкого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гіркого</a:t>
            </a:r>
            <a:r>
              <a:rPr lang="ru-RU" dirty="0" smtClean="0"/>
              <a:t> </a:t>
            </a:r>
            <a:r>
              <a:rPr lang="ru-RU" dirty="0" err="1" smtClean="0"/>
              <a:t>помаранчі</a:t>
            </a:r>
            <a:r>
              <a:rPr lang="ru-RU" dirty="0" smtClean="0"/>
              <a:t>.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квітково-фруктовий</a:t>
            </a:r>
            <a:r>
              <a:rPr lang="ru-RU" dirty="0" smtClean="0"/>
              <a:t> аромат </a:t>
            </a:r>
            <a:r>
              <a:rPr lang="ru-RU" dirty="0" err="1" smtClean="0"/>
              <a:t>і</a:t>
            </a:r>
            <a:r>
              <a:rPr lang="ru-RU" dirty="0" smtClean="0"/>
              <a:t> смак </a:t>
            </a:r>
            <a:r>
              <a:rPr lang="ru-RU" dirty="0" err="1" smtClean="0"/>
              <a:t>солодких</a:t>
            </a:r>
            <a:r>
              <a:rPr lang="ru-RU" dirty="0" smtClean="0"/>
              <a:t> та </a:t>
            </a:r>
            <a:r>
              <a:rPr lang="ru-RU" dirty="0" err="1" smtClean="0"/>
              <a:t>гірких</a:t>
            </a:r>
            <a:r>
              <a:rPr lang="ru-RU" dirty="0" smtClean="0"/>
              <a:t> </a:t>
            </a:r>
            <a:r>
              <a:rPr lang="ru-RU" dirty="0" err="1" smtClean="0"/>
              <a:t>апельсинів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170</TotalTime>
  <Words>746</Words>
  <Application>Microsoft Office PowerPoint</Application>
  <PresentationFormat>Экран (4:3)</PresentationFormat>
  <Paragraphs>61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Трек</vt:lpstr>
      <vt:lpstr>Слайд 1</vt:lpstr>
      <vt:lpstr>Що таке Лікери?</vt:lpstr>
      <vt:lpstr>Види лікерів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Лікери середньої фортеці </vt:lpstr>
      <vt:lpstr>Слайд 13</vt:lpstr>
      <vt:lpstr>Слайд 14</vt:lpstr>
      <vt:lpstr>Слайд 15</vt:lpstr>
      <vt:lpstr>Сировина для лікерів</vt:lpstr>
      <vt:lpstr>Історія лікера</vt:lpstr>
      <vt:lpstr>Слайд 18</vt:lpstr>
      <vt:lpstr>Слайд 19</vt:lpstr>
      <vt:lpstr>Посуд і етикет</vt:lpstr>
      <vt:lpstr> Є 4 способи правильного вживання алкоголю:   -чистим напоєм, без добавок;   -поєднуючи в коктейлі;   -розведеним НЕ алкоголем;   -розведеним іншим видом спиртного. До кожного способу необхідно правильно підібрати посуд. Так як юмка для лікеру не перевищує 60 мл обсягу, то часто застосовують келихи для віскі і мартіні, якщо треба спиртне розбавляти. Ємність для коктейлів вибирають в залежності від виду: «шоти» наливають в лікерне чарку, а «лонги» подають в бокалі. </vt:lpstr>
      <vt:lpstr>Чим закушують? </vt:lpstr>
      <vt:lpstr>Цікаві факти </vt:lpstr>
      <vt:lpstr>Корисні властивості лікерів. </vt:lpstr>
      <vt:lpstr>Висновок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Aero</dc:creator>
  <cp:lastModifiedBy>Aero</cp:lastModifiedBy>
  <cp:revision>18</cp:revision>
  <dcterms:created xsi:type="dcterms:W3CDTF">2017-11-27T18:37:16Z</dcterms:created>
  <dcterms:modified xsi:type="dcterms:W3CDTF">2017-11-27T21:28:14Z</dcterms:modified>
</cp:coreProperties>
</file>