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Столов</a:t>
            </a:r>
            <a:r>
              <a:rPr lang="uk-UA" sz="4800" b="1" dirty="0" smtClean="0"/>
              <a:t>і</a:t>
            </a:r>
            <a:r>
              <a:rPr lang="ru-RU" sz="4800" b="1" dirty="0" smtClean="0"/>
              <a:t> </a:t>
            </a:r>
            <a:r>
              <a:rPr lang="ru-RU" sz="4800" b="1" dirty="0" smtClean="0"/>
              <a:t>сервізи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luminarc</a:t>
            </a:r>
            <a:r>
              <a:rPr lang="ru-RU" sz="4800" b="1" dirty="0" smtClean="0"/>
              <a:t> 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/>
              <a:t>це гарний посуд призначений для </a:t>
            </a:r>
            <a:r>
              <a:rPr lang="uk-UA" b="1" dirty="0" smtClean="0"/>
              <a:t>бенкетів</a:t>
            </a:r>
            <a:r>
              <a:rPr lang="uk-UA" b="1" dirty="0" smtClean="0"/>
              <a:t> </a:t>
            </a:r>
            <a:r>
              <a:rPr lang="uk-UA" b="1" smtClean="0"/>
              <a:t>і </a:t>
            </a:r>
            <a:r>
              <a:rPr lang="uk-UA" b="1" smtClean="0"/>
              <a:t>повсякденних </a:t>
            </a:r>
            <a:r>
              <a:rPr lang="uk-UA" b="1" dirty="0" smtClean="0"/>
              <a:t>обідів</a:t>
            </a:r>
            <a:r>
              <a:rPr lang="ru-RU" b="1" dirty="0" smtClean="0"/>
              <a:t>. </a:t>
            </a:r>
            <a:br>
              <a:rPr lang="ru-RU" b="1" dirty="0" smtClean="0"/>
            </a:br>
            <a:endParaRPr lang="ru-RU" b="1" dirty="0"/>
          </a:p>
        </p:txBody>
      </p:sp>
    </p:spTree>
  </p:cSld>
  <p:clrMapOvr>
    <a:masterClrMapping/>
  </p:clrMapOvr>
  <p:transition advTm="2386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b="1" dirty="0" smtClean="0"/>
              <a:t>Столовые сервизы </a:t>
            </a:r>
            <a:r>
              <a:rPr lang="ru-RU" sz="2800" b="1" dirty="0" err="1" smtClean="0"/>
              <a:t>luminarc</a:t>
            </a:r>
            <a:r>
              <a:rPr lang="ru-RU" sz="2800" b="1" dirty="0" smtClean="0"/>
              <a:t> серии </a:t>
            </a:r>
            <a:br>
              <a:rPr lang="ru-RU" sz="2800" b="1" dirty="0" smtClean="0"/>
            </a:br>
            <a:r>
              <a:rPr lang="ru-RU" sz="2800" b="1" dirty="0" smtClean="0"/>
              <a:t>COTTON FLOWER, LILY FLOWER, SEQUINS WHITE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971800"/>
            <a:ext cx="4038600" cy="38035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– для </a:t>
            </a:r>
            <a:r>
              <a:rPr lang="ru-RU" b="1" dirty="0" err="1" smtClean="0"/>
              <a:t>любителів</a:t>
            </a:r>
            <a:r>
              <a:rPr lang="ru-RU" b="1" dirty="0" smtClean="0"/>
              <a:t> </a:t>
            </a:r>
            <a:r>
              <a:rPr lang="ru-RU" b="1" dirty="0" err="1" smtClean="0"/>
              <a:t>яскравих</a:t>
            </a:r>
            <a:r>
              <a:rPr lang="ru-RU" b="1" dirty="0" smtClean="0"/>
              <a:t> і </a:t>
            </a:r>
            <a:r>
              <a:rPr lang="ru-RU" b="1" dirty="0" err="1" smtClean="0"/>
              <a:t>нестандартних</a:t>
            </a:r>
            <a:r>
              <a:rPr lang="ru-RU" b="1" dirty="0" smtClean="0"/>
              <a:t> </a:t>
            </a:r>
            <a:r>
              <a:rPr lang="ru-RU" b="1" dirty="0" err="1" smtClean="0"/>
              <a:t>забарвлень</a:t>
            </a:r>
            <a:r>
              <a:rPr lang="ru-RU" b="1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Забарвлення</a:t>
            </a:r>
            <a:r>
              <a:rPr lang="ru-RU" b="1" dirty="0" smtClean="0"/>
              <a:t> </a:t>
            </a:r>
            <a:r>
              <a:rPr lang="ru-RU" b="1" dirty="0" err="1" smtClean="0"/>
              <a:t>цих</a:t>
            </a:r>
            <a:r>
              <a:rPr lang="ru-RU" b="1" dirty="0" smtClean="0"/>
              <a:t> </a:t>
            </a:r>
            <a:r>
              <a:rPr lang="ru-RU" b="1" dirty="0" err="1" smtClean="0"/>
              <a:t>серій</a:t>
            </a:r>
            <a:r>
              <a:rPr lang="ru-RU" b="1" dirty="0" smtClean="0"/>
              <a:t> </a:t>
            </a:r>
            <a:r>
              <a:rPr lang="ru-RU" b="1" dirty="0" err="1" smtClean="0"/>
              <a:t>завжди</a:t>
            </a:r>
            <a:r>
              <a:rPr lang="ru-RU" b="1" dirty="0" smtClean="0"/>
              <a:t> </a:t>
            </a:r>
            <a:r>
              <a:rPr lang="ru-RU" b="1" dirty="0" err="1" smtClean="0"/>
              <a:t>настроять</a:t>
            </a:r>
            <a:r>
              <a:rPr lang="ru-RU" b="1" dirty="0" smtClean="0"/>
              <a:t> на позитив.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9" name="Содержимое 8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438400"/>
            <a:ext cx="37337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687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err="1" smtClean="0"/>
              <a:t>Столові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сервізи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luminarc</a:t>
            </a:r>
            <a:r>
              <a:rPr lang="en-US" sz="2800" b="1" dirty="0" smtClean="0"/>
              <a:t> </a:t>
            </a:r>
            <a:r>
              <a:rPr lang="ru-RU" sz="2800" b="1" dirty="0" err="1" smtClean="0"/>
              <a:t>серії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en-US" sz="2800" b="1" dirty="0" smtClean="0"/>
              <a:t>CECILIA, HELEN, TULIP</a:t>
            </a:r>
            <a:endParaRPr lang="ru-RU" sz="28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3048000"/>
            <a:ext cx="4038600" cy="37273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- </a:t>
            </a:r>
            <a:r>
              <a:rPr lang="uk-UA" b="1" dirty="0" smtClean="0"/>
              <a:t>це романтичний посуд створений для витонченої натури. Кожна поява на кухні  буде супроводжуватися весняним настроєм.</a:t>
            </a:r>
            <a:endParaRPr lang="uk-UA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381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3484"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06680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Столовые сервизы </a:t>
            </a:r>
            <a:r>
              <a:rPr lang="ru-RU" sz="2800" b="1" dirty="0" err="1" smtClean="0"/>
              <a:t>luminarc</a:t>
            </a:r>
            <a:r>
              <a:rPr lang="ru-RU" sz="2800" b="1" dirty="0" smtClean="0"/>
              <a:t> серии </a:t>
            </a:r>
            <a:r>
              <a:rPr lang="ru-RU" sz="2800" b="1" dirty="0" err="1" smtClean="0"/>
              <a:t>Arctic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Black</a:t>
            </a:r>
            <a:r>
              <a:rPr lang="ru-RU" sz="2800" b="1" dirty="0" smtClean="0"/>
              <a:t>/</a:t>
            </a:r>
            <a:r>
              <a:rPr lang="ru-RU" sz="2800" b="1" dirty="0" err="1" smtClean="0"/>
              <a:t>White</a:t>
            </a:r>
            <a:r>
              <a:rPr lang="ru-RU" sz="2800" b="1" dirty="0" smtClean="0"/>
              <a:t>, QUADRATO, CARINE </a:t>
            </a:r>
            <a:r>
              <a:rPr lang="ru-RU" sz="2800" b="1" dirty="0" err="1" smtClean="0"/>
              <a:t>white&amp;black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uk-UA" b="1" dirty="0" smtClean="0"/>
              <a:t>це дизайнерський посуд  чорно-білої гами</a:t>
            </a:r>
          </a:p>
          <a:p>
            <a:pPr>
              <a:buFont typeface="Wingdings" pitchFamily="2" charset="2"/>
              <a:buChar char="q"/>
            </a:pPr>
            <a:r>
              <a:rPr lang="uk-UA" b="1" dirty="0" smtClean="0"/>
              <a:t> посуд, що вписуватиметься у будь-який інтер'єр.</a:t>
            </a:r>
          </a:p>
          <a:p>
            <a:pPr>
              <a:buFont typeface="Wingdings" pitchFamily="2" charset="2"/>
              <a:buChar char="q"/>
            </a:pPr>
            <a:r>
              <a:rPr lang="uk-UA" b="1" dirty="0" smtClean="0"/>
              <a:t> Ваше повсякденне життя буде прикрашено елегантною суворістю.</a:t>
            </a:r>
            <a:endParaRPr lang="uk-UA" b="1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457200" y="2286000"/>
            <a:ext cx="2383790" cy="23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2286000" y="4191000"/>
            <a:ext cx="2383790" cy="23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7281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/>
              <a:t>Столовые сервизы </a:t>
            </a:r>
            <a:r>
              <a:rPr lang="ru-RU" sz="2800" b="1" dirty="0" err="1" smtClean="0"/>
              <a:t>luminarc</a:t>
            </a:r>
            <a:r>
              <a:rPr lang="ru-RU" sz="2800" b="1" dirty="0" smtClean="0"/>
              <a:t> серии </a:t>
            </a:r>
            <a:br>
              <a:rPr lang="ru-RU" sz="2800" b="1" dirty="0" smtClean="0"/>
            </a:br>
            <a:r>
              <a:rPr lang="ru-RU" sz="2800" b="1" dirty="0" smtClean="0"/>
              <a:t>SWEET LINE, TRIANON, </a:t>
            </a:r>
            <a:r>
              <a:rPr lang="ru-RU" sz="2800" b="1" dirty="0" err="1" smtClean="0"/>
              <a:t>Everyday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- </a:t>
            </a:r>
            <a:r>
              <a:rPr lang="uk-UA" b="1" dirty="0" smtClean="0"/>
              <a:t>серії сервізів створені для щоденного використання</a:t>
            </a:r>
          </a:p>
          <a:p>
            <a:pPr>
              <a:buFont typeface="Wingdings" pitchFamily="2" charset="2"/>
              <a:buChar char="q"/>
            </a:pPr>
            <a:endParaRPr lang="uk-UA" b="1" dirty="0" smtClean="0"/>
          </a:p>
          <a:p>
            <a:pPr>
              <a:buFont typeface="Wingdings" pitchFamily="2" charset="2"/>
              <a:buChar char="q"/>
            </a:pPr>
            <a:r>
              <a:rPr lang="uk-UA" b="1" dirty="0" smtClean="0"/>
              <a:t>білий посуд - це ідеальне рішення для тих, хто вважає, що візерунки і яскраві забарвлення можуть набриднути і вийти з моди.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6553200" y="22098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4572000" y="3581400"/>
            <a:ext cx="2383790" cy="23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531"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 </a:t>
            </a:r>
            <a:r>
              <a:rPr lang="ru-RU" sz="2800" b="1" dirty="0" smtClean="0"/>
              <a:t>Будь - </a:t>
            </a:r>
            <a:r>
              <a:rPr lang="ru-RU" sz="2800" b="1" dirty="0" err="1" smtClean="0"/>
              <a:t>який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столовий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сервіз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luminarc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красивий</a:t>
            </a:r>
            <a:r>
              <a:rPr lang="ru-RU" b="1" dirty="0" smtClean="0"/>
              <a:t> і </a:t>
            </a:r>
            <a:r>
              <a:rPr lang="ru-RU" b="1" dirty="0" err="1" smtClean="0"/>
              <a:t>якісний</a:t>
            </a:r>
            <a:r>
              <a:rPr lang="ru-RU" b="1" dirty="0" smtClean="0"/>
              <a:t> посуд, </a:t>
            </a:r>
            <a:r>
              <a:rPr lang="ru-RU" b="1" dirty="0" err="1" smtClean="0"/>
              <a:t>який</a:t>
            </a:r>
            <a:r>
              <a:rPr lang="ru-RU" b="1" dirty="0" smtClean="0"/>
              <a:t> послужить не </a:t>
            </a:r>
            <a:r>
              <a:rPr lang="ru-RU" b="1" dirty="0" err="1" smtClean="0"/>
              <a:t>лише</a:t>
            </a:r>
            <a:r>
              <a:rPr lang="ru-RU" b="1" dirty="0" smtClean="0"/>
              <a:t> </a:t>
            </a:r>
            <a:r>
              <a:rPr lang="ru-RU" b="1" dirty="0" err="1" smtClean="0"/>
              <a:t>функціональною</a:t>
            </a:r>
            <a:r>
              <a:rPr lang="ru-RU" b="1" dirty="0" smtClean="0"/>
              <a:t> </a:t>
            </a:r>
            <a:r>
              <a:rPr lang="ru-RU" b="1" dirty="0" err="1" smtClean="0"/>
              <a:t>необхідністю</a:t>
            </a:r>
            <a:r>
              <a:rPr lang="ru-RU" b="1" dirty="0" smtClean="0"/>
              <a:t>, а і </a:t>
            </a:r>
            <a:r>
              <a:rPr lang="ru-RU" b="1" dirty="0" err="1" smtClean="0"/>
              <a:t>показником</a:t>
            </a:r>
            <a:r>
              <a:rPr lang="ru-RU" b="1" dirty="0" smtClean="0"/>
              <a:t> престижу і достатку в будинку.</a:t>
            </a:r>
            <a:endParaRPr lang="ru-RU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4572000" y="37338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6477000" y="1981200"/>
            <a:ext cx="2383790" cy="23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829"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b="1" dirty="0" smtClean="0"/>
              <a:t>Характеристика: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794187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ru-RU" b="1" dirty="0" err="1" smtClean="0"/>
              <a:t>Витримує</a:t>
            </a:r>
            <a:r>
              <a:rPr lang="ru-RU" b="1" dirty="0" smtClean="0"/>
              <a:t> </a:t>
            </a:r>
            <a:r>
              <a:rPr lang="ru-RU" b="1" dirty="0" err="1" smtClean="0"/>
              <a:t>різкий</a:t>
            </a:r>
            <a:r>
              <a:rPr lang="ru-RU" b="1" dirty="0" smtClean="0"/>
              <a:t> перепад температур до 135С</a:t>
            </a:r>
          </a:p>
          <a:p>
            <a:pPr lvl="0">
              <a:buFont typeface="Wingdings" pitchFamily="2" charset="2"/>
              <a:buChar char="q"/>
            </a:pPr>
            <a:endParaRPr lang="ru-RU" b="1" dirty="0" smtClean="0"/>
          </a:p>
          <a:p>
            <a:pPr lvl="0">
              <a:buFont typeface="Wingdings" pitchFamily="2" charset="2"/>
              <a:buChar char="q"/>
            </a:pPr>
            <a:r>
              <a:rPr lang="ru-RU" b="1" dirty="0" err="1" smtClean="0"/>
              <a:t>Дозволяє</a:t>
            </a:r>
            <a:r>
              <a:rPr lang="ru-RU" b="1" dirty="0" smtClean="0"/>
              <a:t> </a:t>
            </a:r>
            <a:r>
              <a:rPr lang="ru-RU" b="1" dirty="0" err="1" smtClean="0"/>
              <a:t>мити</a:t>
            </a:r>
            <a:r>
              <a:rPr lang="ru-RU" b="1" dirty="0" smtClean="0"/>
              <a:t> в </a:t>
            </a:r>
            <a:r>
              <a:rPr lang="ru-RU" b="1" dirty="0" err="1" smtClean="0"/>
              <a:t>посудомийній</a:t>
            </a:r>
            <a:r>
              <a:rPr lang="ru-RU" b="1" dirty="0" smtClean="0"/>
              <a:t> </a:t>
            </a:r>
            <a:r>
              <a:rPr lang="ru-RU" b="1" dirty="0" err="1" smtClean="0"/>
              <a:t>машині</a:t>
            </a:r>
            <a:endParaRPr lang="ru-RU" b="1" dirty="0" smtClean="0"/>
          </a:p>
          <a:p>
            <a:pPr lvl="0">
              <a:buFont typeface="Wingdings" pitchFamily="2" charset="2"/>
              <a:buChar char="q"/>
            </a:pPr>
            <a:endParaRPr lang="ru-RU" b="1" dirty="0" smtClean="0"/>
          </a:p>
          <a:p>
            <a:pPr lvl="0">
              <a:buFont typeface="Wingdings" pitchFamily="2" charset="2"/>
              <a:buChar char="q"/>
            </a:pPr>
            <a:r>
              <a:rPr lang="ru-RU" b="1" dirty="0" err="1" smtClean="0"/>
              <a:t>Можна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у </a:t>
            </a:r>
            <a:r>
              <a:rPr lang="ru-RU" b="1" dirty="0" err="1" smtClean="0"/>
              <a:t>СВЧ-печах</a:t>
            </a:r>
            <a:r>
              <a:rPr lang="ru-RU" b="1" dirty="0" smtClean="0"/>
              <a:t>, духовках</a:t>
            </a:r>
          </a:p>
          <a:p>
            <a:pPr lvl="0">
              <a:buFont typeface="Wingdings" pitchFamily="2" charset="2"/>
              <a:buChar char="q"/>
            </a:pPr>
            <a:endParaRPr lang="ru-RU" b="1" dirty="0" smtClean="0"/>
          </a:p>
          <a:p>
            <a:pPr lvl="0">
              <a:buFont typeface="Wingdings" pitchFamily="2" charset="2"/>
              <a:buChar char="q"/>
            </a:pPr>
            <a:r>
              <a:rPr lang="ru-RU" b="1" dirty="0" err="1" smtClean="0"/>
              <a:t>Удароміцність</a:t>
            </a:r>
            <a:r>
              <a:rPr lang="ru-RU" b="1" dirty="0" smtClean="0"/>
              <a:t>, </a:t>
            </a:r>
            <a:r>
              <a:rPr lang="ru-RU" b="1" dirty="0" err="1" smtClean="0"/>
              <a:t>процес</a:t>
            </a:r>
            <a:r>
              <a:rPr lang="ru-RU" b="1" dirty="0" smtClean="0"/>
              <a:t> </a:t>
            </a:r>
            <a:r>
              <a:rPr lang="ru-RU" b="1" dirty="0" err="1" smtClean="0"/>
              <a:t>гартування</a:t>
            </a:r>
            <a:r>
              <a:rPr lang="ru-RU" b="1" dirty="0" smtClean="0"/>
              <a:t> </a:t>
            </a:r>
            <a:r>
              <a:rPr lang="ru-RU" b="1" dirty="0" err="1" smtClean="0"/>
              <a:t>надає</a:t>
            </a:r>
            <a:r>
              <a:rPr lang="ru-RU" b="1" dirty="0" smtClean="0"/>
              <a:t> </a:t>
            </a:r>
            <a:r>
              <a:rPr lang="ru-RU" b="1" dirty="0" err="1" smtClean="0"/>
              <a:t>підвищену</a:t>
            </a:r>
            <a:r>
              <a:rPr lang="ru-RU" b="1" dirty="0" smtClean="0"/>
              <a:t> </a:t>
            </a:r>
            <a:r>
              <a:rPr lang="ru-RU" b="1" dirty="0" err="1" smtClean="0"/>
              <a:t>міцність</a:t>
            </a:r>
            <a:endParaRPr lang="ru-RU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4191000" y="762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4419600" y="4267200"/>
            <a:ext cx="2383790" cy="23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6400800" y="2743200"/>
            <a:ext cx="2383790" cy="23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375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uk-UA" sz="2800" b="1" dirty="0" smtClean="0"/>
              <a:t>Прекрасні столові сервізи </a:t>
            </a:r>
            <a:r>
              <a:rPr lang="uk-UA" sz="2800" b="1" dirty="0" err="1" smtClean="0"/>
              <a:t>luminarc</a:t>
            </a:r>
            <a:r>
              <a:rPr lang="uk-UA" sz="2800" b="1" dirty="0" smtClean="0"/>
              <a:t> виглядатимуть на Вашому столі красиво і привабливо, ви належним чином оціните їх форми, забарвлення і якість продукції</a:t>
            </a:r>
            <a:r>
              <a:rPr lang="uk-UA" sz="2800" dirty="0" smtClean="0"/>
              <a:t>.</a:t>
            </a:r>
            <a:endParaRPr lang="uk-UA" sz="2800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3514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667000"/>
            <a:ext cx="34289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3672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1676400" y="762000"/>
            <a:ext cx="5562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sz="2800" b="1" dirty="0" smtClean="0"/>
              <a:t>Традиційно столові сервізи є предметом сімейної гордості, яка прикрашає як звичайну трапезу, так і святкові бенкети.</a:t>
            </a:r>
            <a:endParaRPr lang="uk-UA" sz="2800" b="1" dirty="0"/>
          </a:p>
        </p:txBody>
      </p:sp>
    </p:spTree>
  </p:cSld>
  <p:clrMapOvr>
    <a:masterClrMapping/>
  </p:clrMapOvr>
  <p:transition advTm="1020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uk-UA" sz="2400" b="1" dirty="0" smtClean="0"/>
              <a:t>Класичні столові сервізи </a:t>
            </a:r>
            <a:r>
              <a:rPr lang="uk-UA" sz="2400" b="1" dirty="0" err="1" smtClean="0"/>
              <a:t>luminarc</a:t>
            </a:r>
            <a:r>
              <a:rPr lang="uk-UA" sz="2400" b="1" dirty="0" smtClean="0"/>
              <a:t> розраховані на шість персон і полягають від вісімнадцяти до п'ятдесяти предметів, вони як правило включають десертні, супові і обідні тарілки, салатники, блюдця і чашки.</a:t>
            </a:r>
            <a:endParaRPr lang="uk-UA" sz="2400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1066800" y="3200400"/>
            <a:ext cx="31337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3" cstate="print">
            <a:lum bright="-10000"/>
          </a:blip>
          <a:srcRect/>
          <a:stretch>
            <a:fillRect/>
          </a:stretch>
        </p:blipFill>
        <p:spPr bwMode="auto">
          <a:xfrm>
            <a:off x="5029198" y="320040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8406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err="1" smtClean="0"/>
              <a:t>Столовим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сервізам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luminarc</a:t>
            </a:r>
            <a:r>
              <a:rPr lang="en-US" sz="2800" b="1" dirty="0" smtClean="0"/>
              <a:t> </a:t>
            </a:r>
            <a:r>
              <a:rPr lang="ru-RU" sz="2800" b="1" dirty="0" err="1" smtClean="0"/>
              <a:t>властиві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достоїнства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витонченості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   </a:t>
            </a:r>
            <a:r>
              <a:rPr lang="ru-RU" b="1" dirty="0" err="1" smtClean="0"/>
              <a:t>Витонченості</a:t>
            </a:r>
            <a:r>
              <a:rPr lang="ru-RU" b="1" dirty="0" smtClean="0"/>
              <a:t> дизайну, </a:t>
            </a:r>
            <a:r>
              <a:rPr lang="ru-RU" b="1" dirty="0" err="1" smtClean="0"/>
              <a:t>що</a:t>
            </a:r>
            <a:r>
              <a:rPr lang="ru-RU" b="1" dirty="0" smtClean="0"/>
              <a:t> </a:t>
            </a:r>
            <a:r>
              <a:rPr lang="ru-RU" b="1" dirty="0" err="1" smtClean="0"/>
              <a:t>створює</a:t>
            </a:r>
            <a:r>
              <a:rPr lang="ru-RU" b="1" dirty="0" smtClean="0"/>
              <a:t> </a:t>
            </a:r>
            <a:r>
              <a:rPr lang="ru-RU" b="1" dirty="0" err="1" smtClean="0"/>
              <a:t>настрій</a:t>
            </a:r>
            <a:r>
              <a:rPr lang="ru-RU" b="1" dirty="0" smtClean="0"/>
              <a:t>, </a:t>
            </a:r>
            <a:r>
              <a:rPr lang="ru-RU" b="1" dirty="0" err="1" smtClean="0"/>
              <a:t>благополуччя</a:t>
            </a:r>
            <a:r>
              <a:rPr lang="ru-RU" b="1" dirty="0" smtClean="0"/>
              <a:t> і </a:t>
            </a:r>
            <a:r>
              <a:rPr lang="ru-RU" b="1" dirty="0" err="1" smtClean="0"/>
              <a:t>розкоші</a:t>
            </a:r>
            <a:r>
              <a:rPr lang="ru-RU" b="1" dirty="0" smtClean="0"/>
              <a:t> у </a:t>
            </a:r>
            <a:r>
              <a:rPr lang="ru-RU" b="1" dirty="0" err="1" smtClean="0"/>
              <a:t>Вашому</a:t>
            </a:r>
            <a:r>
              <a:rPr lang="ru-RU" b="1" dirty="0" smtClean="0"/>
              <a:t> будинку.</a:t>
            </a:r>
          </a:p>
          <a:p>
            <a:pPr>
              <a:buNone/>
            </a:pPr>
            <a:endParaRPr lang="ru-RU" b="1" dirty="0" smtClean="0"/>
          </a:p>
          <a:p>
            <a:pPr>
              <a:buFont typeface="Wingdings" pitchFamily="2" charset="2"/>
              <a:buChar char="q"/>
            </a:pPr>
            <a:r>
              <a:rPr lang="ru-RU" b="1" dirty="0" smtClean="0"/>
              <a:t>    </a:t>
            </a:r>
            <a:r>
              <a:rPr lang="ru-RU" b="1" dirty="0" err="1" smtClean="0"/>
              <a:t>Столові</a:t>
            </a:r>
            <a:r>
              <a:rPr lang="ru-RU" b="1" dirty="0" smtClean="0"/>
              <a:t> </a:t>
            </a:r>
            <a:r>
              <a:rPr lang="ru-RU" b="1" dirty="0" err="1" smtClean="0"/>
              <a:t>сервізи</a:t>
            </a:r>
            <a:r>
              <a:rPr lang="ru-RU" b="1" dirty="0" smtClean="0"/>
              <a:t> 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прикраси</a:t>
            </a:r>
            <a:r>
              <a:rPr lang="ru-RU" b="1" dirty="0" smtClean="0"/>
              <a:t> </a:t>
            </a:r>
            <a:r>
              <a:rPr lang="ru-RU" b="1" dirty="0" err="1" smtClean="0"/>
              <a:t>святкового</a:t>
            </a:r>
            <a:r>
              <a:rPr lang="ru-RU" b="1" dirty="0" smtClean="0"/>
              <a:t> столу,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унікальність</a:t>
            </a:r>
            <a:r>
              <a:rPr lang="ru-RU" b="1" dirty="0" smtClean="0"/>
              <a:t> </a:t>
            </a:r>
            <a:r>
              <a:rPr lang="ru-RU" b="1" dirty="0" err="1" smtClean="0"/>
              <a:t>кожної</a:t>
            </a:r>
            <a:r>
              <a:rPr lang="ru-RU" b="1" dirty="0" smtClean="0"/>
              <a:t> </a:t>
            </a:r>
            <a:r>
              <a:rPr lang="ru-RU" b="1" dirty="0" err="1" smtClean="0"/>
              <a:t>трапези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>
            <a:lum bright="-10000" contrast="-10000"/>
          </a:blip>
          <a:srcRect/>
          <a:stretch>
            <a:fillRect/>
          </a:stretch>
        </p:blipFill>
        <p:spPr bwMode="auto">
          <a:xfrm>
            <a:off x="1143000" y="251460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848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800" b="1" dirty="0" smtClean="0"/>
              <a:t>Столові сервізи , які виробляє  відома французька марка </a:t>
            </a:r>
            <a:r>
              <a:rPr lang="uk-UA" sz="2800" b="1" dirty="0" err="1" smtClean="0"/>
              <a:t>luminarc</a:t>
            </a:r>
            <a:r>
              <a:rPr lang="uk-UA" sz="2800" b="1" dirty="0" smtClean="0"/>
              <a:t>, давно завоювали український ринок завдяки своїй естетиці, довговічності, функціональності.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685800" y="251460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3" cstate="print">
            <a:lum bright="-10000" contrast="-10000"/>
          </a:blip>
          <a:srcRect/>
          <a:stretch>
            <a:fillRect/>
          </a:stretch>
        </p:blipFill>
        <p:spPr bwMode="auto">
          <a:xfrm>
            <a:off x="5334000" y="251460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563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err="1" smtClean="0"/>
              <a:t>Їх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переваги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полягають</a:t>
            </a:r>
            <a:r>
              <a:rPr lang="ru-RU" sz="2800" b="1" dirty="0" smtClean="0"/>
              <a:t> в тому, </a:t>
            </a:r>
            <a:r>
              <a:rPr lang="ru-RU" sz="2800" b="1" dirty="0" err="1" smtClean="0"/>
              <a:t>що</a:t>
            </a:r>
            <a:r>
              <a:rPr lang="ru-RU" sz="2800" b="1" dirty="0" smtClean="0"/>
              <a:t> :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038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 </a:t>
            </a:r>
            <a:r>
              <a:rPr lang="ru-RU" b="1" dirty="0" err="1" smtClean="0"/>
              <a:t>Столові</a:t>
            </a:r>
            <a:r>
              <a:rPr lang="ru-RU" b="1" dirty="0" smtClean="0"/>
              <a:t> </a:t>
            </a:r>
            <a:r>
              <a:rPr lang="ru-RU" b="1" dirty="0" err="1" smtClean="0"/>
              <a:t>сервізи</a:t>
            </a:r>
            <a:r>
              <a:rPr lang="ru-RU" b="1" dirty="0" smtClean="0"/>
              <a:t> </a:t>
            </a:r>
            <a:r>
              <a:rPr lang="en-US" b="1" dirty="0" err="1" smtClean="0"/>
              <a:t>luminarc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найвища</a:t>
            </a:r>
            <a:r>
              <a:rPr lang="ru-RU" dirty="0" smtClean="0"/>
              <a:t> </a:t>
            </a:r>
            <a:r>
              <a:rPr lang="ru-RU" dirty="0" err="1" smtClean="0"/>
              <a:t>якість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;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Столові</a:t>
            </a:r>
            <a:r>
              <a:rPr lang="ru-RU" b="1" dirty="0" smtClean="0"/>
              <a:t> </a:t>
            </a:r>
            <a:r>
              <a:rPr lang="ru-RU" b="1" dirty="0" err="1" smtClean="0"/>
              <a:t>сервізи</a:t>
            </a:r>
            <a:r>
              <a:rPr lang="ru-RU" b="1" dirty="0" smtClean="0"/>
              <a:t> </a:t>
            </a:r>
            <a:r>
              <a:rPr lang="en-US" b="1" dirty="0" err="1" smtClean="0"/>
              <a:t>luminarc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реалізація</a:t>
            </a:r>
            <a:r>
              <a:rPr lang="ru-RU" dirty="0" smtClean="0"/>
              <a:t> </a:t>
            </a:r>
            <a:r>
              <a:rPr lang="ru-RU" dirty="0" err="1" smtClean="0"/>
              <a:t>сучасного</a:t>
            </a:r>
            <a:r>
              <a:rPr lang="ru-RU" dirty="0" smtClean="0"/>
              <a:t> дизайну;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Столові</a:t>
            </a:r>
            <a:r>
              <a:rPr lang="ru-RU" b="1" dirty="0" smtClean="0"/>
              <a:t> </a:t>
            </a:r>
            <a:r>
              <a:rPr lang="ru-RU" b="1" dirty="0" err="1" smtClean="0"/>
              <a:t>сервізи</a:t>
            </a:r>
            <a:r>
              <a:rPr lang="ru-RU" b="1" dirty="0" smtClean="0"/>
              <a:t> </a:t>
            </a:r>
            <a:r>
              <a:rPr lang="en-US" b="1" dirty="0" err="1" smtClean="0"/>
              <a:t>luminarc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богатсво</a:t>
            </a:r>
            <a:r>
              <a:rPr lang="ru-RU" dirty="0" smtClean="0"/>
              <a:t> </a:t>
            </a:r>
            <a:r>
              <a:rPr lang="ru-RU" dirty="0" err="1" smtClean="0"/>
              <a:t>колірних</a:t>
            </a:r>
            <a:r>
              <a:rPr lang="ru-RU" dirty="0" smtClean="0"/>
              <a:t> </a:t>
            </a:r>
            <a:r>
              <a:rPr lang="ru-RU" dirty="0" err="1" smtClean="0"/>
              <a:t>рішень</a:t>
            </a:r>
            <a:r>
              <a:rPr lang="ru-RU" dirty="0" smtClean="0"/>
              <a:t>;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Столові</a:t>
            </a:r>
            <a:r>
              <a:rPr lang="ru-RU" b="1" dirty="0" smtClean="0"/>
              <a:t> </a:t>
            </a:r>
            <a:r>
              <a:rPr lang="ru-RU" b="1" dirty="0" err="1" smtClean="0"/>
              <a:t>сервізи</a:t>
            </a:r>
            <a:r>
              <a:rPr lang="ru-RU" b="1" dirty="0" smtClean="0"/>
              <a:t> </a:t>
            </a:r>
            <a:r>
              <a:rPr lang="en-US" b="1" dirty="0" err="1" smtClean="0"/>
              <a:t>luminarc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різноманітність</a:t>
            </a:r>
            <a:r>
              <a:rPr lang="ru-RU" dirty="0" smtClean="0"/>
              <a:t> форм </a:t>
            </a:r>
            <a:r>
              <a:rPr lang="ru-RU" dirty="0" err="1" smtClean="0"/>
              <a:t>виробів</a:t>
            </a:r>
            <a:r>
              <a:rPr lang="ru-RU" dirty="0" smtClean="0"/>
              <a:t>;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4953000" y="1981200"/>
            <a:ext cx="3886199" cy="372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51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 smtClean="0"/>
              <a:t>Усі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столові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сервізи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luminarc</a:t>
            </a:r>
            <a:endParaRPr lang="ru-RU" sz="28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b="1" dirty="0" err="1" smtClean="0"/>
              <a:t>виготовлені</a:t>
            </a:r>
            <a:r>
              <a:rPr lang="ru-RU" b="1" dirty="0" smtClean="0"/>
              <a:t>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удароміцного</a:t>
            </a:r>
            <a:r>
              <a:rPr lang="ru-RU" b="1" dirty="0" smtClean="0"/>
              <a:t> </a:t>
            </a:r>
            <a:r>
              <a:rPr lang="ru-RU" b="1" dirty="0" err="1" smtClean="0"/>
              <a:t>скла</a:t>
            </a:r>
            <a:r>
              <a:rPr lang="ru-RU" b="1" dirty="0" smtClean="0"/>
              <a:t>, яке </a:t>
            </a:r>
            <a:r>
              <a:rPr lang="ru-RU" b="1" dirty="0" err="1" smtClean="0"/>
              <a:t>створене</a:t>
            </a:r>
            <a:r>
              <a:rPr lang="ru-RU" b="1" dirty="0" smtClean="0"/>
              <a:t> по </a:t>
            </a:r>
            <a:r>
              <a:rPr lang="ru-RU" b="1" dirty="0" err="1" smtClean="0"/>
              <a:t>технологіях</a:t>
            </a:r>
            <a:r>
              <a:rPr lang="ru-RU" b="1" dirty="0" smtClean="0"/>
              <a:t> </a:t>
            </a:r>
            <a:r>
              <a:rPr lang="ru-RU" b="1" dirty="0" err="1" smtClean="0"/>
              <a:t>додаткового</a:t>
            </a:r>
            <a:r>
              <a:rPr lang="ru-RU" b="1" dirty="0" smtClean="0"/>
              <a:t> </a:t>
            </a:r>
            <a:r>
              <a:rPr lang="ru-RU" b="1" dirty="0" err="1" smtClean="0"/>
              <a:t>процесу</a:t>
            </a:r>
            <a:r>
              <a:rPr lang="ru-RU" b="1" dirty="0" smtClean="0"/>
              <a:t> </a:t>
            </a:r>
            <a:r>
              <a:rPr lang="ru-RU" b="1" dirty="0" err="1" smtClean="0"/>
              <a:t>зміцнення</a:t>
            </a:r>
            <a:r>
              <a:rPr lang="ru-RU" b="1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b="1" dirty="0" smtClean="0"/>
              <a:t> Як результат </a:t>
            </a:r>
            <a:r>
              <a:rPr lang="ru-RU" b="1" dirty="0" err="1" smtClean="0"/>
              <a:t>столові</a:t>
            </a:r>
            <a:r>
              <a:rPr lang="ru-RU" b="1" dirty="0" smtClean="0"/>
              <a:t> </a:t>
            </a:r>
            <a:r>
              <a:rPr lang="ru-RU" b="1" dirty="0" err="1" smtClean="0"/>
              <a:t>сервізи</a:t>
            </a:r>
            <a:r>
              <a:rPr lang="ru-RU" b="1" dirty="0" smtClean="0"/>
              <a:t> в три рази </a:t>
            </a:r>
            <a:r>
              <a:rPr lang="ru-RU" b="1" dirty="0" err="1" smtClean="0"/>
              <a:t>міцніше</a:t>
            </a:r>
            <a:r>
              <a:rPr lang="ru-RU" b="1" dirty="0" smtClean="0"/>
              <a:t> за </a:t>
            </a:r>
            <a:r>
              <a:rPr lang="ru-RU" b="1" dirty="0" err="1" smtClean="0"/>
              <a:t>звичайний</a:t>
            </a:r>
            <a:r>
              <a:rPr lang="ru-RU" b="1" dirty="0" smtClean="0"/>
              <a:t> посуд, не </a:t>
            </a:r>
            <a:r>
              <a:rPr lang="ru-RU" b="1" dirty="0" err="1" smtClean="0"/>
              <a:t>втрачають</a:t>
            </a:r>
            <a:r>
              <a:rPr lang="ru-RU" b="1" dirty="0" smtClean="0"/>
              <a:t> </a:t>
            </a:r>
            <a:r>
              <a:rPr lang="ru-RU" b="1" dirty="0" err="1" smtClean="0"/>
              <a:t>свого</a:t>
            </a:r>
            <a:r>
              <a:rPr lang="ru-RU" b="1" dirty="0" smtClean="0"/>
              <a:t> </a:t>
            </a:r>
            <a:r>
              <a:rPr lang="ru-RU" b="1" dirty="0" err="1" smtClean="0"/>
              <a:t>первинного</a:t>
            </a:r>
            <a:r>
              <a:rPr lang="ru-RU" b="1" dirty="0" smtClean="0"/>
              <a:t> </a:t>
            </a:r>
            <a:r>
              <a:rPr lang="ru-RU" b="1" dirty="0" err="1" smtClean="0"/>
              <a:t>кольору</a:t>
            </a:r>
            <a:r>
              <a:rPr lang="ru-RU" b="1" dirty="0" smtClean="0"/>
              <a:t>, </a:t>
            </a:r>
            <a:r>
              <a:rPr lang="ru-RU" b="1" dirty="0" err="1" smtClean="0"/>
              <a:t>витримують</a:t>
            </a:r>
            <a:r>
              <a:rPr lang="ru-RU" b="1" dirty="0" smtClean="0"/>
              <a:t> </a:t>
            </a:r>
            <a:r>
              <a:rPr lang="ru-RU" b="1" dirty="0" err="1" smtClean="0"/>
              <a:t>різкий</a:t>
            </a:r>
            <a:r>
              <a:rPr lang="ru-RU" b="1" dirty="0" smtClean="0"/>
              <a:t> перепад </a:t>
            </a:r>
            <a:r>
              <a:rPr lang="ru-RU" b="1" dirty="0" err="1" smtClean="0"/>
              <a:t>температури</a:t>
            </a:r>
            <a:endParaRPr lang="ru-RU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990600" y="2590800"/>
            <a:ext cx="3143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609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 smtClean="0"/>
              <a:t>Столові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сервізи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luminarc</a:t>
            </a:r>
            <a:r>
              <a:rPr lang="en-US" sz="2800" b="1" dirty="0" smtClean="0"/>
              <a:t> </a:t>
            </a:r>
            <a:r>
              <a:rPr lang="ru-RU" sz="2800" b="1" dirty="0" err="1" smtClean="0"/>
              <a:t>серії</a:t>
            </a:r>
            <a:r>
              <a:rPr lang="ru-RU" sz="2800" b="1" dirty="0" smtClean="0"/>
              <a:t> </a:t>
            </a:r>
            <a:r>
              <a:rPr lang="en-US" sz="2800" b="1" dirty="0" smtClean="0"/>
              <a:t>SWEET IMPRESSION, WATER COLOR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класичні</a:t>
            </a:r>
            <a:r>
              <a:rPr lang="ru-RU" b="1" dirty="0" smtClean="0"/>
              <a:t> </a:t>
            </a:r>
            <a:r>
              <a:rPr lang="ru-RU" b="1" dirty="0" err="1" smtClean="0"/>
              <a:t>нарядні</a:t>
            </a:r>
            <a:r>
              <a:rPr lang="ru-RU" b="1" dirty="0" smtClean="0"/>
              <a:t> </a:t>
            </a:r>
            <a:r>
              <a:rPr lang="ru-RU" b="1" dirty="0" err="1" smtClean="0"/>
              <a:t>тарілки</a:t>
            </a:r>
            <a:r>
              <a:rPr lang="ru-RU" b="1" dirty="0" smtClean="0"/>
              <a:t> </a:t>
            </a:r>
            <a:r>
              <a:rPr lang="ru-RU" b="1" dirty="0" err="1" smtClean="0"/>
              <a:t>з</a:t>
            </a:r>
            <a:r>
              <a:rPr lang="ru-RU" b="1" dirty="0" smtClean="0"/>
              <a:t> </a:t>
            </a:r>
            <a:r>
              <a:rPr lang="ru-RU" b="1" dirty="0" err="1" smtClean="0"/>
              <a:t>витонченими</a:t>
            </a:r>
            <a:r>
              <a:rPr lang="ru-RU" b="1" dirty="0" smtClean="0"/>
              <a:t> деталями, </a:t>
            </a:r>
            <a:r>
              <a:rPr lang="ru-RU" b="1" dirty="0" err="1" smtClean="0"/>
              <a:t>цей</a:t>
            </a:r>
            <a:r>
              <a:rPr lang="ru-RU" b="1" dirty="0" smtClean="0"/>
              <a:t> посуд для будинку в </a:t>
            </a:r>
            <a:r>
              <a:rPr lang="ru-RU" b="1" dirty="0" err="1" smtClean="0"/>
              <a:t>якому</a:t>
            </a:r>
            <a:r>
              <a:rPr lang="ru-RU" b="1" dirty="0" smtClean="0"/>
              <a:t> </a:t>
            </a:r>
            <a:r>
              <a:rPr lang="ru-RU" b="1" dirty="0" err="1" smtClean="0"/>
              <a:t>завжди</a:t>
            </a:r>
            <a:r>
              <a:rPr lang="ru-RU" b="1" dirty="0" smtClean="0"/>
              <a:t> </a:t>
            </a:r>
            <a:r>
              <a:rPr lang="ru-RU" b="1" dirty="0" err="1" smtClean="0"/>
              <a:t>затишок</a:t>
            </a:r>
            <a:r>
              <a:rPr lang="ru-RU" b="1" dirty="0" smtClean="0"/>
              <a:t> і комфорт, смачна </a:t>
            </a:r>
            <a:r>
              <a:rPr lang="ru-RU" b="1" dirty="0" err="1" smtClean="0"/>
              <a:t>їжа</a:t>
            </a:r>
            <a:r>
              <a:rPr lang="ru-RU" b="1" dirty="0" smtClean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ru-RU" b="1" dirty="0" err="1" smtClean="0"/>
              <a:t>Стримана</a:t>
            </a:r>
            <a:r>
              <a:rPr lang="ru-RU" b="1" dirty="0" smtClean="0"/>
              <a:t> краса посуду говорить про </a:t>
            </a:r>
            <a:r>
              <a:rPr lang="ru-RU" b="1" dirty="0" err="1" smtClean="0"/>
              <a:t>добрий</a:t>
            </a:r>
            <a:r>
              <a:rPr lang="ru-RU" b="1" dirty="0" smtClean="0"/>
              <a:t> смак  і  </a:t>
            </a:r>
            <a:r>
              <a:rPr lang="ru-RU" b="1" dirty="0" err="1" smtClean="0"/>
              <a:t>любов</a:t>
            </a:r>
            <a:r>
              <a:rPr lang="ru-RU" b="1" dirty="0" smtClean="0"/>
              <a:t>  до </a:t>
            </a:r>
            <a:r>
              <a:rPr lang="ru-RU" b="1" dirty="0" err="1" smtClean="0"/>
              <a:t>традицій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5334000" y="2286000"/>
            <a:ext cx="3276599" cy="34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343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 smtClean="0"/>
              <a:t>Столові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сервізи</a:t>
            </a:r>
            <a:r>
              <a:rPr lang="ru-RU" sz="2800" b="1" dirty="0" smtClean="0"/>
              <a:t> </a:t>
            </a:r>
            <a:r>
              <a:rPr lang="en-US" sz="2800" b="1" dirty="0" err="1" smtClean="0"/>
              <a:t>luminarc</a:t>
            </a:r>
            <a:r>
              <a:rPr lang="en-US" sz="2800" b="1" dirty="0" smtClean="0"/>
              <a:t> </a:t>
            </a:r>
            <a:r>
              <a:rPr lang="ru-RU" sz="2800" b="1" dirty="0" err="1" smtClean="0"/>
              <a:t>серії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en-US" sz="2800" b="1" dirty="0" smtClean="0"/>
              <a:t>CARINE </a:t>
            </a:r>
            <a:r>
              <a:rPr lang="en-US" sz="2800" b="1" dirty="0" err="1" smtClean="0"/>
              <a:t>Paguerette</a:t>
            </a:r>
            <a:endParaRPr lang="ru-RU" sz="28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24400" y="3124200"/>
            <a:ext cx="4038600" cy="3041587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вибір</a:t>
            </a:r>
            <a:r>
              <a:rPr lang="ru-RU" b="1" dirty="0" smtClean="0"/>
              <a:t> для тих, для кого кожен </a:t>
            </a:r>
            <a:r>
              <a:rPr lang="ru-RU" b="1" dirty="0" err="1" smtClean="0"/>
              <a:t>обід</a:t>
            </a:r>
            <a:r>
              <a:rPr lang="ru-RU" b="1" dirty="0" smtClean="0"/>
              <a:t> </a:t>
            </a:r>
            <a:r>
              <a:rPr lang="ru-RU" b="1" dirty="0" err="1" smtClean="0"/>
              <a:t>це</a:t>
            </a:r>
            <a:r>
              <a:rPr lang="ru-RU" b="1" dirty="0" smtClean="0"/>
              <a:t> свято, </a:t>
            </a:r>
            <a:r>
              <a:rPr lang="ru-RU" b="1" dirty="0" err="1" smtClean="0"/>
              <a:t>такий</a:t>
            </a:r>
            <a:r>
              <a:rPr lang="ru-RU" b="1" dirty="0" smtClean="0"/>
              <a:t> посуд </a:t>
            </a:r>
            <a:r>
              <a:rPr lang="ru-RU" b="1" dirty="0" err="1" smtClean="0"/>
              <a:t>завжди</a:t>
            </a:r>
            <a:r>
              <a:rPr lang="ru-RU" b="1" dirty="0" smtClean="0"/>
              <a:t> </a:t>
            </a:r>
            <a:r>
              <a:rPr lang="ru-RU" b="1" dirty="0" err="1" smtClean="0"/>
              <a:t>піднімає</a:t>
            </a:r>
            <a:r>
              <a:rPr lang="ru-RU" b="1" dirty="0" smtClean="0"/>
              <a:t> </a:t>
            </a:r>
            <a:r>
              <a:rPr lang="ru-RU" b="1" dirty="0" err="1" smtClean="0"/>
              <a:t>настрій</a:t>
            </a:r>
            <a:r>
              <a:rPr lang="ru-RU" b="1" dirty="0" smtClean="0"/>
              <a:t> і </a:t>
            </a:r>
            <a:r>
              <a:rPr lang="ru-RU" b="1" dirty="0" err="1" smtClean="0"/>
              <a:t>нагадує</a:t>
            </a:r>
            <a:r>
              <a:rPr lang="ru-RU" b="1" dirty="0" smtClean="0"/>
              <a:t> про </a:t>
            </a:r>
            <a:r>
              <a:rPr lang="ru-RU" b="1" dirty="0" err="1" smtClean="0"/>
              <a:t>літо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3428999" cy="32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375"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314</TotalTime>
  <Words>433</Words>
  <PresentationFormat>Экран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Городская</vt:lpstr>
      <vt:lpstr>Столові сервізи luminarc </vt:lpstr>
      <vt:lpstr>Традиційно столові сервізи є предметом сімейної гордості, яка прикрашає як звичайну трапезу, так і святкові бенкети.</vt:lpstr>
      <vt:lpstr>Класичні столові сервізи luminarc розраховані на шість персон і полягають від вісімнадцяти до п'ятдесяти предметів, вони як правило включають десертні, супові і обідні тарілки, салатники, блюдця і чашки.</vt:lpstr>
      <vt:lpstr>Столовим сервізам luminarc властиві достоїнства витонченості </vt:lpstr>
      <vt:lpstr>Столові сервізи , які виробляє  відома французька марка luminarc, давно завоювали український ринок завдяки своїй естетиці, довговічності, функціональності. </vt:lpstr>
      <vt:lpstr>Їх переваги полягають в тому, що :</vt:lpstr>
      <vt:lpstr>Усі столові сервізи luminarc</vt:lpstr>
      <vt:lpstr>Столові сервізи luminarc серії SWEET IMPRESSION, WATER COLOR</vt:lpstr>
      <vt:lpstr>Столові сервізи luminarc серії  CARINE Paguerette</vt:lpstr>
      <vt:lpstr>Столовые сервизы luminarc серии  COTTON FLOWER, LILY FLOWER, SEQUINS WHITE</vt:lpstr>
      <vt:lpstr>Столові сервізи luminarc серії  CECILIA, HELEN, TULIP</vt:lpstr>
      <vt:lpstr>Столовые сервизы luminarc серии Arctic Black/White, QUADRATO, CARINE white&amp;black</vt:lpstr>
      <vt:lpstr>Столовые сервизы luminarc серии  SWEET LINE, TRIANON, Everyday</vt:lpstr>
      <vt:lpstr> Будь - який столовий сервіз luminarc</vt:lpstr>
      <vt:lpstr>Характеристика: </vt:lpstr>
      <vt:lpstr>Прекрасні столові сервізи luminarc виглядатимуть на Вашому столі красиво і привабливо, ви належним чином оціните їх форми, забарвлення і якість продукції.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Столові сервизи luminarc </dc:title>
  <cp:lastModifiedBy>Admin</cp:lastModifiedBy>
  <cp:revision>36</cp:revision>
  <dcterms:modified xsi:type="dcterms:W3CDTF">2011-03-23T17:23:35Z</dcterms:modified>
</cp:coreProperties>
</file>