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latin typeface="Arial Black" pitchFamily="34" charset="0"/>
              </a:rPr>
              <a:t>КЕЛИХИ </a:t>
            </a:r>
            <a:r>
              <a:rPr lang="uk-UA" dirty="0" smtClean="0">
                <a:latin typeface="Arial Black" pitchFamily="34" charset="0"/>
              </a:rPr>
              <a:t>ДЛЯ ШАМПАНСЬКОГО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://files.ub.ua/article/article/2/317162_173891_134978466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143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170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190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997-170z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20169"/>
            <a:ext cx="12954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7841-19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90800"/>
            <a:ext cx="2743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200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200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701-20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6702-200z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494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210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220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7565-21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8300-22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396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220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210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7844-22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381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8109-230z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494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200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210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8353-20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steklashka.com.ua/images/6702-200z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250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250 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7841-25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253456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5485-25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494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3200" dirty="0" smtClean="0"/>
              <a:t>Келихи </a:t>
            </a:r>
            <a:r>
              <a:rPr lang="uk-UA" sz="3200" dirty="0" smtClean="0"/>
              <a:t>для шампанського місткістю </a:t>
            </a:r>
            <a:r>
              <a:rPr lang="uk-UA" sz="3200" dirty="0" smtClean="0"/>
              <a:t> від 150 </a:t>
            </a:r>
            <a:r>
              <a:rPr lang="uk-UA" sz="3200" dirty="0" err="1" smtClean="0"/>
              <a:t>мл</a:t>
            </a:r>
            <a:r>
              <a:rPr lang="uk-UA" sz="3200" dirty="0" smtClean="0"/>
              <a:t> </a:t>
            </a:r>
            <a:r>
              <a:rPr lang="uk-UA" sz="3200" dirty="0" smtClean="0"/>
              <a:t> до 250 </a:t>
            </a:r>
            <a:r>
              <a:rPr lang="uk-UA" sz="3200" dirty="0" err="1" smtClean="0"/>
              <a:t>мл</a:t>
            </a:r>
            <a:r>
              <a:rPr lang="uk-UA" sz="3200" dirty="0" smtClean="0"/>
              <a:t> використовують </a:t>
            </a:r>
            <a:r>
              <a:rPr lang="uk-UA" sz="3200" dirty="0" smtClean="0"/>
              <a:t>для подачі ігристих вин, шампанського. Келихи можуть бути конічними, циліндровими, витягнутої форми, у вигляді високого, стрункого кубка, а можуть бути </a:t>
            </a:r>
            <a:r>
              <a:rPr lang="uk-UA" sz="3200" dirty="0" err="1" smtClean="0"/>
              <a:t>креманчатой</a:t>
            </a:r>
            <a:r>
              <a:rPr lang="uk-UA" sz="3200" dirty="0" smtClean="0"/>
              <a:t> форми у вигляді вази, з якої швидше видаляється вуглекислий  газ і зручніше пити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330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Arial Black" pitchFamily="34" charset="0"/>
              </a:rPr>
              <a:t>Скляні келихи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220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chateau_nouveau_3_66012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241" y="2201863"/>
            <a:ext cx="102851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chateau_nouveau_3_66013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041" y="2201863"/>
            <a:ext cx="932094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190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280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primeur_67009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494" y="2201863"/>
            <a:ext cx="1130011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fame_67026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5228" y="2201863"/>
            <a:ext cx="1087719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100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190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7038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598" y="2201863"/>
            <a:ext cx="1039803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bokal_67039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902" y="2201863"/>
            <a:ext cx="1058371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170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Arial Black" pitchFamily="34" charset="0"/>
              </a:rPr>
              <a:t>Кришталеві  бокали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170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874-17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6193-17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494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180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150 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317-180-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123" y="2201863"/>
            <a:ext cx="1582753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6675-15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09800"/>
            <a:ext cx="3124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160 </a:t>
            </a:r>
            <a:r>
              <a:rPr lang="uk-UA" dirty="0" err="1" smtClean="0"/>
              <a:t>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170 </a:t>
            </a:r>
            <a:r>
              <a:rPr lang="uk-UA" dirty="0" err="1" smtClean="0"/>
              <a:t>мл</a:t>
            </a:r>
            <a:endParaRPr lang="ru-RU" dirty="0"/>
          </a:p>
        </p:txBody>
      </p:sp>
      <p:pic>
        <p:nvPicPr>
          <p:cNvPr id="7" name="Содержимое 6" descr="http://steklashka.com.ua/images/6413-16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6874-170z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2494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170мл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uk-UA" dirty="0" smtClean="0"/>
              <a:t>170мл</a:t>
            </a:r>
            <a:endParaRPr lang="ru-RU" dirty="0"/>
          </a:p>
        </p:txBody>
      </p:sp>
      <p:pic>
        <p:nvPicPr>
          <p:cNvPr id="7" name="Содержимое 6" descr="http://steklashka.com.ua/images/6997-170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06" y="2201863"/>
            <a:ext cx="3913187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http://steklashka.com.ua/images/7641-180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088" y="2253456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</TotalTime>
  <Words>110</Words>
  <PresentationFormat>Экран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Бумажная</vt:lpstr>
      <vt:lpstr>Слайд 1</vt:lpstr>
      <vt:lpstr>Слайд 2</vt:lpstr>
      <vt:lpstr>Скляні келихи</vt:lpstr>
      <vt:lpstr>Слайд 4</vt:lpstr>
      <vt:lpstr>Слайд 5</vt:lpstr>
      <vt:lpstr>Кришталеві  бокали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Admin</cp:lastModifiedBy>
  <cp:revision>7</cp:revision>
  <dcterms:modified xsi:type="dcterms:W3CDTF">2013-02-28T19:31:12Z</dcterms:modified>
</cp:coreProperties>
</file>