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0" d="100"/>
          <a:sy n="70" d="100"/>
        </p:scale>
        <p:origin x="-137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1">
        <a:schemeClr val="bg1"/>
      </p:bgRef>
    </p:bg>
    <p:spTree>
      <p:nvGrpSpPr>
        <p:cNvPr id="1" name=""/>
        <p:cNvGrpSpPr/>
        <p:nvPr/>
      </p:nvGrpSpPr>
      <p:grpSpPr>
        <a:xfrm>
          <a:off x="0" y="0"/>
          <a:ext cx="0" cy="0"/>
          <a:chOff x="0" y="0"/>
          <a:chExt cx="0" cy="0"/>
        </a:xfrm>
      </p:grpSpPr>
      <p:sp>
        <p:nvSpPr>
          <p:cNvPr id="8" name="Заголовок 7"/>
          <p:cNvSpPr>
            <a:spLocks noGrp="1"/>
          </p:cNvSpPr>
          <p:nvPr>
            <p:ph type="ctrTitle"/>
          </p:nvPr>
        </p:nvSpPr>
        <p:spPr>
          <a:xfrm>
            <a:off x="2286000" y="3124200"/>
            <a:ext cx="6172200" cy="1894362"/>
          </a:xfrm>
        </p:spPr>
        <p:txBody>
          <a:bodyPr/>
          <a:lstStyle>
            <a:lvl1pPr>
              <a:defRPr b="1"/>
            </a:lvl1pPr>
          </a:lstStyle>
          <a:p>
            <a:r>
              <a:rPr kumimoji="0" lang="ru-RU" smtClean="0"/>
              <a:t>Образец заголовка</a:t>
            </a:r>
            <a:endParaRPr kumimoji="0" lang="en-US"/>
          </a:p>
        </p:txBody>
      </p:sp>
      <p:sp>
        <p:nvSpPr>
          <p:cNvPr id="9" name="Подзаголовок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28" name="Дата 27"/>
          <p:cNvSpPr>
            <a:spLocks noGrp="1"/>
          </p:cNvSpPr>
          <p:nvPr>
            <p:ph type="dt" sz="half" idx="10"/>
          </p:nvPr>
        </p:nvSpPr>
        <p:spPr bwMode="auto">
          <a:xfrm rot="5400000">
            <a:off x="7764621" y="1174097"/>
            <a:ext cx="2286000" cy="381000"/>
          </a:xfrm>
        </p:spPr>
        <p:txBody>
          <a:bodyPr/>
          <a:lstStyle/>
          <a:p>
            <a:fld id="{5ED860CE-A2E2-4960-82BB-0165F122605E}" type="datetimeFigureOut">
              <a:rPr lang="ru-RU" smtClean="0"/>
              <a:pPr/>
              <a:t>19.09.2016</a:t>
            </a:fld>
            <a:endParaRPr lang="ru-RU"/>
          </a:p>
        </p:txBody>
      </p:sp>
      <p:sp>
        <p:nvSpPr>
          <p:cNvPr id="17" name="Нижний колонтитул 16"/>
          <p:cNvSpPr>
            <a:spLocks noGrp="1"/>
          </p:cNvSpPr>
          <p:nvPr>
            <p:ph type="ftr" sz="quarter" idx="11"/>
          </p:nvPr>
        </p:nvSpPr>
        <p:spPr bwMode="auto">
          <a:xfrm rot="5400000">
            <a:off x="7077269" y="4181669"/>
            <a:ext cx="3657600" cy="384048"/>
          </a:xfrm>
        </p:spPr>
        <p:txBody>
          <a:bodyPr/>
          <a:lstStyle/>
          <a:p>
            <a:endParaRPr lang="ru-RU"/>
          </a:p>
        </p:txBody>
      </p:sp>
      <p:sp>
        <p:nvSpPr>
          <p:cNvPr id="10" name="Прямоугольник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Прямоугольник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Прямоугольник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Прямоугольник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ая соединительная линия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Прямая соединительная линия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Прямая соединительная линия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Прямая соединительная линия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Прямая соединительная линия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Прямая соединительная линия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Прямоугольник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Овал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Овал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Овал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Овал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Овал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Номер слайда 28"/>
          <p:cNvSpPr>
            <a:spLocks noGrp="1"/>
          </p:cNvSpPr>
          <p:nvPr>
            <p:ph type="sldNum" sz="quarter" idx="12"/>
          </p:nvPr>
        </p:nvSpPr>
        <p:spPr bwMode="auto">
          <a:xfrm>
            <a:off x="1325544" y="4928702"/>
            <a:ext cx="609600" cy="517524"/>
          </a:xfrm>
        </p:spPr>
        <p:txBody>
          <a:bodyPr/>
          <a:lstStyle/>
          <a:p>
            <a:fld id="{C3521CBB-2BE6-4E74-A765-D42D8360FC35}" type="slidenum">
              <a:rPr lang="ru-RU" smtClean="0"/>
              <a:pPr/>
              <a:t>‹#›</a:t>
            </a:fld>
            <a:endParaRPr lang="ru-RU"/>
          </a:p>
        </p:txBody>
      </p:sp>
    </p:spTree>
  </p:cSld>
  <p:clrMapOvr>
    <a:overrideClrMapping bg1="lt1" tx1="dk1" bg2="lt2" tx2="dk2" accent1="accent1" accent2="accent2" accent3="accent3" accent4="accent4" accent5="accent5" accent6="accent6" hlink="hlink" folHlink="folHlink"/>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5ED860CE-A2E2-4960-82BB-0165F122605E}" type="datetimeFigureOut">
              <a:rPr lang="ru-RU" smtClean="0"/>
              <a:pPr/>
              <a:t>19.09.2016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3521CBB-2BE6-4E74-A765-D42D8360FC35}" type="slidenum">
              <a:rPr lang="ru-RU" smtClean="0"/>
              <a:pPr/>
              <a:t>‹#›</a:t>
            </a:fld>
            <a:endParaRPr lang="ru-RU"/>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9"/>
            <a:ext cx="1676400" cy="5851525"/>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5ED860CE-A2E2-4960-82BB-0165F122605E}" type="datetimeFigureOut">
              <a:rPr lang="ru-RU" smtClean="0"/>
              <a:pPr/>
              <a:t>19.09.2016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3521CBB-2BE6-4E74-A765-D42D8360FC35}" type="slidenum">
              <a:rPr lang="ru-RU" smtClean="0"/>
              <a:pPr/>
              <a:t>‹#›</a:t>
            </a:fld>
            <a:endParaRPr lang="ru-RU"/>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8" name="Содержимое 7"/>
          <p:cNvSpPr>
            <a:spLocks noGrp="1"/>
          </p:cNvSpPr>
          <p:nvPr>
            <p:ph sz="quarter" idx="1"/>
          </p:nvPr>
        </p:nvSpPr>
        <p:spPr>
          <a:xfrm>
            <a:off x="457200" y="1600200"/>
            <a:ext cx="7467600" cy="4873752"/>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4"/>
          </p:nvPr>
        </p:nvSpPr>
        <p:spPr/>
        <p:txBody>
          <a:bodyPr rtlCol="0"/>
          <a:lstStyle/>
          <a:p>
            <a:fld id="{5ED860CE-A2E2-4960-82BB-0165F122605E}" type="datetimeFigureOut">
              <a:rPr lang="ru-RU" smtClean="0"/>
              <a:pPr/>
              <a:t>19.09.2016</a:t>
            </a:fld>
            <a:endParaRPr lang="ru-RU"/>
          </a:p>
        </p:txBody>
      </p:sp>
      <p:sp>
        <p:nvSpPr>
          <p:cNvPr id="9" name="Номер слайда 8"/>
          <p:cNvSpPr>
            <a:spLocks noGrp="1"/>
          </p:cNvSpPr>
          <p:nvPr>
            <p:ph type="sldNum" sz="quarter" idx="15"/>
          </p:nvPr>
        </p:nvSpPr>
        <p:spPr/>
        <p:txBody>
          <a:bodyPr rtlCol="0"/>
          <a:lstStyle/>
          <a:p>
            <a:fld id="{C3521CBB-2BE6-4E74-A765-D42D8360FC35}" type="slidenum">
              <a:rPr lang="ru-RU" smtClean="0"/>
              <a:pPr/>
              <a:t>‹#›</a:t>
            </a:fld>
            <a:endParaRPr lang="ru-RU"/>
          </a:p>
        </p:txBody>
      </p:sp>
      <p:sp>
        <p:nvSpPr>
          <p:cNvPr id="10" name="Нижний колонтитул 9"/>
          <p:cNvSpPr>
            <a:spLocks noGrp="1"/>
          </p:cNvSpPr>
          <p:nvPr>
            <p:ph type="ftr" sz="quarter" idx="16"/>
          </p:nvPr>
        </p:nvSpPr>
        <p:spPr/>
        <p:txBody>
          <a:bodyPr rtlCol="0"/>
          <a:lstStyle/>
          <a:p>
            <a:endParaRPr lang="ru-RU"/>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1">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286000" y="2895600"/>
            <a:ext cx="6172200" cy="2053590"/>
          </a:xfrm>
        </p:spPr>
        <p:txBody>
          <a:bodyPr/>
          <a:lstStyle>
            <a:lvl1pPr algn="l">
              <a:buNone/>
              <a:defRPr sz="3000" b="1" cap="small" baseline="0"/>
            </a:lvl1pPr>
          </a:lstStyle>
          <a:p>
            <a:r>
              <a:rPr kumimoji="0" lang="ru-RU" smtClean="0"/>
              <a:t>Образец заголовка</a:t>
            </a:r>
            <a:endParaRPr kumimoji="0" lang="en-US"/>
          </a:p>
        </p:txBody>
      </p:sp>
      <p:sp>
        <p:nvSpPr>
          <p:cNvPr id="3" name="Текст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bwMode="auto">
          <a:xfrm rot="5400000">
            <a:off x="7763256" y="1170432"/>
            <a:ext cx="2286000" cy="381000"/>
          </a:xfrm>
        </p:spPr>
        <p:txBody>
          <a:bodyPr/>
          <a:lstStyle/>
          <a:p>
            <a:fld id="{5ED860CE-A2E2-4960-82BB-0165F122605E}" type="datetimeFigureOut">
              <a:rPr lang="ru-RU" smtClean="0"/>
              <a:pPr/>
              <a:t>19.09.2016</a:t>
            </a:fld>
            <a:endParaRPr lang="ru-RU"/>
          </a:p>
        </p:txBody>
      </p:sp>
      <p:sp>
        <p:nvSpPr>
          <p:cNvPr id="5" name="Нижний колонтитул 4"/>
          <p:cNvSpPr>
            <a:spLocks noGrp="1"/>
          </p:cNvSpPr>
          <p:nvPr>
            <p:ph type="ftr" sz="quarter" idx="11"/>
          </p:nvPr>
        </p:nvSpPr>
        <p:spPr bwMode="auto">
          <a:xfrm rot="5400000">
            <a:off x="7077456" y="4178808"/>
            <a:ext cx="3657600" cy="384048"/>
          </a:xfrm>
        </p:spPr>
        <p:txBody>
          <a:bodyPr/>
          <a:lstStyle/>
          <a:p>
            <a:endParaRPr lang="ru-RU"/>
          </a:p>
        </p:txBody>
      </p:sp>
      <p:sp>
        <p:nvSpPr>
          <p:cNvPr id="9" name="Прямоугольник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Прямоугольник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оугольник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Прямоугольник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Прямая соединительная линия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Прямая соединительная линия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Прямая соединительная линия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Прямая соединительная линия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Прямая соединительная линия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Прямоугольник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Овал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Овал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Овал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Овал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Овал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Прямая соединительная линия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Номер слайда 5"/>
          <p:cNvSpPr>
            <a:spLocks noGrp="1"/>
          </p:cNvSpPr>
          <p:nvPr>
            <p:ph type="sldNum" sz="quarter" idx="12"/>
          </p:nvPr>
        </p:nvSpPr>
        <p:spPr bwMode="auto">
          <a:xfrm>
            <a:off x="1340616" y="4928702"/>
            <a:ext cx="609600" cy="517524"/>
          </a:xfrm>
        </p:spPr>
        <p:txBody>
          <a:bodyPr/>
          <a:lstStyle/>
          <a:p>
            <a:fld id="{C3521CBB-2BE6-4E74-A765-D42D8360FC35}" type="slidenum">
              <a:rPr lang="ru-RU" smtClean="0"/>
              <a:pPr/>
              <a:t>‹#›</a:t>
            </a:fld>
            <a:endParaRPr lang="ru-RU"/>
          </a:p>
        </p:txBody>
      </p:sp>
    </p:spTree>
  </p:cSld>
  <p:clrMapOvr>
    <a:overrideClrMapping bg1="dk1" tx1="lt1" bg2="dk2" tx2="lt2" accent1="accent1" accent2="accent2" accent3="accent3" accent4="accent4" accent5="accent5" accent6="accent6" hlink="hlink" folHlink="folHlink"/>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5" name="Дата 4"/>
          <p:cNvSpPr>
            <a:spLocks noGrp="1"/>
          </p:cNvSpPr>
          <p:nvPr>
            <p:ph type="dt" sz="half" idx="10"/>
          </p:nvPr>
        </p:nvSpPr>
        <p:spPr/>
        <p:txBody>
          <a:bodyPr/>
          <a:lstStyle/>
          <a:p>
            <a:fld id="{5ED860CE-A2E2-4960-82BB-0165F122605E}" type="datetimeFigureOut">
              <a:rPr lang="ru-RU" smtClean="0"/>
              <a:pPr/>
              <a:t>19.09.2016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3521CBB-2BE6-4E74-A765-D42D8360FC35}" type="slidenum">
              <a:rPr lang="ru-RU" smtClean="0"/>
              <a:pPr/>
              <a:t>‹#›</a:t>
            </a:fld>
            <a:endParaRPr lang="ru-RU"/>
          </a:p>
        </p:txBody>
      </p:sp>
      <p:sp>
        <p:nvSpPr>
          <p:cNvPr id="9" name="Содержимое 8"/>
          <p:cNvSpPr>
            <a:spLocks noGrp="1"/>
          </p:cNvSpPr>
          <p:nvPr>
            <p:ph sz="quarter" idx="1"/>
          </p:nvPr>
        </p:nvSpPr>
        <p:spPr>
          <a:xfrm>
            <a:off x="457200" y="1600200"/>
            <a:ext cx="3657600" cy="4572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1" name="Содержимое 10"/>
          <p:cNvSpPr>
            <a:spLocks noGrp="1"/>
          </p:cNvSpPr>
          <p:nvPr>
            <p:ph sz="quarter" idx="2"/>
          </p:nvPr>
        </p:nvSpPr>
        <p:spPr>
          <a:xfrm>
            <a:off x="4270248" y="1600200"/>
            <a:ext cx="3657600" cy="4572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7543800" cy="1143000"/>
          </a:xfrm>
        </p:spPr>
        <p:txBody>
          <a:bodyPr anchor="b"/>
          <a:lstStyle>
            <a:lvl1pPr>
              <a:defRPr/>
            </a:lvl1pPr>
          </a:lstStyle>
          <a:p>
            <a:r>
              <a:rPr kumimoji="0" lang="ru-RU" smtClean="0"/>
              <a:t>Образец заголовка</a:t>
            </a:r>
            <a:endParaRPr kumimoji="0" lang="en-US"/>
          </a:p>
        </p:txBody>
      </p:sp>
      <p:sp>
        <p:nvSpPr>
          <p:cNvPr id="7" name="Дата 6"/>
          <p:cNvSpPr>
            <a:spLocks noGrp="1"/>
          </p:cNvSpPr>
          <p:nvPr>
            <p:ph type="dt" sz="half" idx="10"/>
          </p:nvPr>
        </p:nvSpPr>
        <p:spPr/>
        <p:txBody>
          <a:bodyPr/>
          <a:lstStyle/>
          <a:p>
            <a:fld id="{5ED860CE-A2E2-4960-82BB-0165F122605E}" type="datetimeFigureOut">
              <a:rPr lang="ru-RU" smtClean="0"/>
              <a:pPr/>
              <a:t>19.09.2016</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C3521CBB-2BE6-4E74-A765-D42D8360FC35}" type="slidenum">
              <a:rPr lang="ru-RU" smtClean="0"/>
              <a:pPr/>
              <a:t>‹#›</a:t>
            </a:fld>
            <a:endParaRPr lang="ru-RU"/>
          </a:p>
        </p:txBody>
      </p:sp>
      <p:sp>
        <p:nvSpPr>
          <p:cNvPr id="11" name="Содержимое 10"/>
          <p:cNvSpPr>
            <a:spLocks noGrp="1"/>
          </p:cNvSpPr>
          <p:nvPr>
            <p:ph sz="quarter" idx="2"/>
          </p:nvPr>
        </p:nvSpPr>
        <p:spPr>
          <a:xfrm>
            <a:off x="457200" y="2362200"/>
            <a:ext cx="3657600" cy="38862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3" name="Содержимое 12"/>
          <p:cNvSpPr>
            <a:spLocks noGrp="1"/>
          </p:cNvSpPr>
          <p:nvPr>
            <p:ph sz="quarter" idx="4"/>
          </p:nvPr>
        </p:nvSpPr>
        <p:spPr>
          <a:xfrm>
            <a:off x="4371975" y="2362200"/>
            <a:ext cx="3657600" cy="38862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2" name="Текст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ru-RU" smtClean="0"/>
              <a:t>Образец текста</a:t>
            </a:r>
          </a:p>
        </p:txBody>
      </p:sp>
      <p:sp>
        <p:nvSpPr>
          <p:cNvPr id="14" name="Текст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ru-RU" smtClean="0"/>
              <a:t>Образец текста</a:t>
            </a:r>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6" name="Дата 5"/>
          <p:cNvSpPr>
            <a:spLocks noGrp="1"/>
          </p:cNvSpPr>
          <p:nvPr>
            <p:ph type="dt" sz="half" idx="10"/>
          </p:nvPr>
        </p:nvSpPr>
        <p:spPr/>
        <p:txBody>
          <a:bodyPr rtlCol="0"/>
          <a:lstStyle/>
          <a:p>
            <a:fld id="{5ED860CE-A2E2-4960-82BB-0165F122605E}" type="datetimeFigureOut">
              <a:rPr lang="ru-RU" smtClean="0"/>
              <a:pPr/>
              <a:t>19.09.2016</a:t>
            </a:fld>
            <a:endParaRPr lang="ru-RU"/>
          </a:p>
        </p:txBody>
      </p:sp>
      <p:sp>
        <p:nvSpPr>
          <p:cNvPr id="7" name="Номер слайда 6"/>
          <p:cNvSpPr>
            <a:spLocks noGrp="1"/>
          </p:cNvSpPr>
          <p:nvPr>
            <p:ph type="sldNum" sz="quarter" idx="11"/>
          </p:nvPr>
        </p:nvSpPr>
        <p:spPr/>
        <p:txBody>
          <a:bodyPr rtlCol="0"/>
          <a:lstStyle/>
          <a:p>
            <a:fld id="{C3521CBB-2BE6-4E74-A765-D42D8360FC35}" type="slidenum">
              <a:rPr lang="ru-RU" smtClean="0"/>
              <a:pPr/>
              <a:t>‹#›</a:t>
            </a:fld>
            <a:endParaRPr lang="ru-RU"/>
          </a:p>
        </p:txBody>
      </p:sp>
      <p:sp>
        <p:nvSpPr>
          <p:cNvPr id="8" name="Нижний колонтитул 7"/>
          <p:cNvSpPr>
            <a:spLocks noGrp="1"/>
          </p:cNvSpPr>
          <p:nvPr>
            <p:ph type="ftr" sz="quarter" idx="12"/>
          </p:nvPr>
        </p:nvSpPr>
        <p:spPr/>
        <p:txBody>
          <a:bodyPr rtlCol="0"/>
          <a:lstStyle/>
          <a:p>
            <a:endParaRPr lang="ru-RU"/>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ED860CE-A2E2-4960-82BB-0165F122605E}" type="datetimeFigureOut">
              <a:rPr lang="ru-RU" smtClean="0"/>
              <a:pPr/>
              <a:t>19.09.2016</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C3521CBB-2BE6-4E74-A765-D42D8360FC35}" type="slidenum">
              <a:rPr lang="ru-RU" smtClean="0"/>
              <a:pPr/>
              <a:t>‹#›</a:t>
            </a:fld>
            <a:endParaRPr lang="ru-RU"/>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bg>
      <p:bgRef idx="1001">
        <a:schemeClr val="bg1"/>
      </p:bgRef>
    </p:bg>
    <p:spTree>
      <p:nvGrpSpPr>
        <p:cNvPr id="1" name=""/>
        <p:cNvGrpSpPr/>
        <p:nvPr/>
      </p:nvGrpSpPr>
      <p:grpSpPr>
        <a:xfrm>
          <a:off x="0" y="0"/>
          <a:ext cx="0" cy="0"/>
          <a:chOff x="0" y="0"/>
          <a:chExt cx="0" cy="0"/>
        </a:xfrm>
      </p:grpSpPr>
      <p:sp>
        <p:nvSpPr>
          <p:cNvPr id="10" name="Прямая соединительная линия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Заголовок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ru-RU" smtClean="0"/>
              <a:t>Образец заголовка</a:t>
            </a:r>
            <a:endParaRPr kumimoji="0" lang="en-US"/>
          </a:p>
        </p:txBody>
      </p:sp>
      <p:sp>
        <p:nvSpPr>
          <p:cNvPr id="3" name="Текст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8" name="Прямая соединительная линия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Прямая соединительная линия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Прямая соединительная линия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Прямоугольник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Прямая соединительная линия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Овал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Содержимое 17"/>
          <p:cNvSpPr>
            <a:spLocks noGrp="1"/>
          </p:cNvSpPr>
          <p:nvPr>
            <p:ph sz="quarter" idx="1"/>
          </p:nvPr>
        </p:nvSpPr>
        <p:spPr>
          <a:xfrm>
            <a:off x="304800" y="274320"/>
            <a:ext cx="5638800" cy="6327648"/>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1" name="Дата 20"/>
          <p:cNvSpPr>
            <a:spLocks noGrp="1"/>
          </p:cNvSpPr>
          <p:nvPr>
            <p:ph type="dt" sz="half" idx="14"/>
          </p:nvPr>
        </p:nvSpPr>
        <p:spPr/>
        <p:txBody>
          <a:bodyPr rtlCol="0"/>
          <a:lstStyle/>
          <a:p>
            <a:fld id="{5ED860CE-A2E2-4960-82BB-0165F122605E}" type="datetimeFigureOut">
              <a:rPr lang="ru-RU" smtClean="0"/>
              <a:pPr/>
              <a:t>19.09.2016</a:t>
            </a:fld>
            <a:endParaRPr lang="ru-RU"/>
          </a:p>
        </p:txBody>
      </p:sp>
      <p:sp>
        <p:nvSpPr>
          <p:cNvPr id="22" name="Номер слайда 21"/>
          <p:cNvSpPr>
            <a:spLocks noGrp="1"/>
          </p:cNvSpPr>
          <p:nvPr>
            <p:ph type="sldNum" sz="quarter" idx="15"/>
          </p:nvPr>
        </p:nvSpPr>
        <p:spPr/>
        <p:txBody>
          <a:bodyPr rtlCol="0"/>
          <a:lstStyle/>
          <a:p>
            <a:fld id="{C3521CBB-2BE6-4E74-A765-D42D8360FC35}" type="slidenum">
              <a:rPr lang="ru-RU" smtClean="0"/>
              <a:pPr/>
              <a:t>‹#›</a:t>
            </a:fld>
            <a:endParaRPr lang="ru-RU"/>
          </a:p>
        </p:txBody>
      </p:sp>
      <p:sp>
        <p:nvSpPr>
          <p:cNvPr id="23" name="Нижний колонтитул 22"/>
          <p:cNvSpPr>
            <a:spLocks noGrp="1"/>
          </p:cNvSpPr>
          <p:nvPr>
            <p:ph type="ftr" sz="quarter" idx="16"/>
          </p:nvPr>
        </p:nvSpPr>
        <p:spPr/>
        <p:txBody>
          <a:bodyPr rtlCol="0"/>
          <a:lstStyle/>
          <a:p>
            <a:endParaRPr lang="ru-RU"/>
          </a:p>
        </p:txBody>
      </p:sp>
    </p:spTree>
  </p:cSld>
  <p:clrMapOvr>
    <a:overrideClrMapping bg1="lt1" tx1="dk1" bg2="lt2" tx2="dk2" accent1="accent1" accent2="accent2" accent3="accent3" accent4="accent4" accent5="accent5" accent6="accent6" hlink="hlink" folHlink="folHlink"/>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9" name="Прямая соединительная линия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Овал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Заголовок 1"/>
          <p:cNvSpPr>
            <a:spLocks noGrp="1"/>
          </p:cNvSpPr>
          <p:nvPr>
            <p:ph type="title"/>
          </p:nvPr>
        </p:nvSpPr>
        <p:spPr>
          <a:xfrm rot="5400000">
            <a:off x="3350133" y="3200400"/>
            <a:ext cx="6309360" cy="457200"/>
          </a:xfrm>
        </p:spPr>
        <p:txBody>
          <a:bodyPr anchor="b"/>
          <a:lstStyle>
            <a:lvl1pPr algn="l">
              <a:buNone/>
              <a:defRPr sz="2000" b="1"/>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ru-RU" smtClean="0"/>
              <a:t>Вставка рисунка</a:t>
            </a:r>
            <a:endParaRPr kumimoji="0" lang="en-US" dirty="0"/>
          </a:p>
        </p:txBody>
      </p:sp>
      <p:sp>
        <p:nvSpPr>
          <p:cNvPr id="4" name="Текст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
        <p:nvSpPr>
          <p:cNvPr id="10" name="Прямая соединительная линия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Прямоугольник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Прямая соединительная линия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Прямая соединительная линия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Прямая соединительная линия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Дата 16"/>
          <p:cNvSpPr>
            <a:spLocks noGrp="1"/>
          </p:cNvSpPr>
          <p:nvPr>
            <p:ph type="dt" sz="half" idx="10"/>
          </p:nvPr>
        </p:nvSpPr>
        <p:spPr/>
        <p:txBody>
          <a:bodyPr rtlCol="0"/>
          <a:lstStyle/>
          <a:p>
            <a:fld id="{5ED860CE-A2E2-4960-82BB-0165F122605E}" type="datetimeFigureOut">
              <a:rPr lang="ru-RU" smtClean="0"/>
              <a:pPr/>
              <a:t>19.09.2016</a:t>
            </a:fld>
            <a:endParaRPr lang="ru-RU"/>
          </a:p>
        </p:txBody>
      </p:sp>
      <p:sp>
        <p:nvSpPr>
          <p:cNvPr id="18" name="Номер слайда 17"/>
          <p:cNvSpPr>
            <a:spLocks noGrp="1"/>
          </p:cNvSpPr>
          <p:nvPr>
            <p:ph type="sldNum" sz="quarter" idx="11"/>
          </p:nvPr>
        </p:nvSpPr>
        <p:spPr/>
        <p:txBody>
          <a:bodyPr rtlCol="0"/>
          <a:lstStyle/>
          <a:p>
            <a:fld id="{C3521CBB-2BE6-4E74-A765-D42D8360FC35}" type="slidenum">
              <a:rPr lang="ru-RU" smtClean="0"/>
              <a:pPr/>
              <a:t>‹#›</a:t>
            </a:fld>
            <a:endParaRPr lang="ru-RU"/>
          </a:p>
        </p:txBody>
      </p:sp>
      <p:sp>
        <p:nvSpPr>
          <p:cNvPr id="21" name="Нижний колонтитул 20"/>
          <p:cNvSpPr>
            <a:spLocks noGrp="1"/>
          </p:cNvSpPr>
          <p:nvPr>
            <p:ph type="ftr" sz="quarter" idx="12"/>
          </p:nvPr>
        </p:nvSpPr>
        <p:spPr/>
        <p:txBody>
          <a:bodyPr rtlCol="0"/>
          <a:lstStyle/>
          <a:p>
            <a:endParaRPr lang="ru-RU"/>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Прямая соединительная линия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Заголовок 21"/>
          <p:cNvSpPr>
            <a:spLocks noGrp="1"/>
          </p:cNvSpPr>
          <p:nvPr>
            <p:ph type="title"/>
          </p:nvPr>
        </p:nvSpPr>
        <p:spPr>
          <a:xfrm>
            <a:off x="457200" y="274638"/>
            <a:ext cx="7467600" cy="1143000"/>
          </a:xfrm>
          <a:prstGeom prst="rect">
            <a:avLst/>
          </a:prstGeom>
        </p:spPr>
        <p:txBody>
          <a:bodyPr vert="horz" anchor="b">
            <a:normAutofit/>
          </a:bodyPr>
          <a:lstStyle/>
          <a:p>
            <a:r>
              <a:rPr kumimoji="0" lang="ru-RU" smtClean="0"/>
              <a:t>Образец заголовка</a:t>
            </a:r>
            <a:endParaRPr kumimoji="0" lang="en-US"/>
          </a:p>
        </p:txBody>
      </p:sp>
      <p:sp>
        <p:nvSpPr>
          <p:cNvPr id="13" name="Текст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4" name="Дата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5ED860CE-A2E2-4960-82BB-0165F122605E}" type="datetimeFigureOut">
              <a:rPr lang="ru-RU" smtClean="0"/>
              <a:pPr/>
              <a:t>19.09.2016</a:t>
            </a:fld>
            <a:endParaRPr lang="ru-RU"/>
          </a:p>
        </p:txBody>
      </p:sp>
      <p:sp>
        <p:nvSpPr>
          <p:cNvPr id="3" name="Нижний колонтитул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ru-RU"/>
          </a:p>
        </p:txBody>
      </p:sp>
      <p:sp>
        <p:nvSpPr>
          <p:cNvPr id="7" name="Прямая соединительная линия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Прямая соединительная линия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Прямоугольник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ая соединительная линия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Овал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Номер слайда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C3521CBB-2BE6-4E74-A765-D42D8360FC35}"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wipe dir="r"/>
  </p:transition>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1071546"/>
            <a:ext cx="8858344" cy="2714644"/>
          </a:xfrm>
          <a:prstGeom prst="rect">
            <a:avLst/>
          </a:prstGeom>
          <a:noFill/>
          <a:ln>
            <a:solidFill>
              <a:schemeClr val="bg1"/>
            </a:solidFill>
          </a:ln>
        </p:spPr>
        <p:style>
          <a:lnRef idx="0">
            <a:scrgbClr r="0" g="0" b="0"/>
          </a:lnRef>
          <a:fillRef idx="1001">
            <a:schemeClr val="lt1"/>
          </a:fillRef>
          <a:effectRef idx="0">
            <a:scrgbClr r="0" g="0" b="0"/>
          </a:effectRef>
          <a:fontRef idx="major"/>
        </p:style>
        <p:txBody>
          <a:bodyPr wrap="none" lIns="91440" tIns="45720" rIns="91440" bIns="45720">
            <a:prstTxWarp prst="textArchUp">
              <a:avLst>
                <a:gd name="adj" fmla="val 11225407"/>
              </a:avLst>
            </a:prstTxWarp>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uk-UA" sz="6600" b="1" dirty="0" smtClean="0">
                <a:ln/>
                <a:solidFill>
                  <a:schemeClr val="accent3"/>
                </a:solidFill>
                <a:cs typeface="Aharoni" pitchFamily="2" charset="-79"/>
              </a:rPr>
              <a:t>Дизайнерські келихи</a:t>
            </a:r>
            <a:endParaRPr lang="ru-RU" sz="6600" b="1" dirty="0">
              <a:ln/>
              <a:solidFill>
                <a:schemeClr val="accent3"/>
              </a:solidFill>
            </a:endParaRPr>
          </a:p>
        </p:txBody>
      </p:sp>
      <p:pic>
        <p:nvPicPr>
          <p:cNvPr id="6" name="Рисунок 5" descr="1.jpg"/>
          <p:cNvPicPr>
            <a:picLocks noChangeAspect="1"/>
          </p:cNvPicPr>
          <p:nvPr/>
        </p:nvPicPr>
        <p:blipFill>
          <a:blip r:embed="rId2"/>
          <a:stretch>
            <a:fillRect/>
          </a:stretch>
        </p:blipFill>
        <p:spPr>
          <a:xfrm>
            <a:off x="2428860" y="2000240"/>
            <a:ext cx="5715040" cy="4420751"/>
          </a:xfrm>
          <a:prstGeom prst="ellipse">
            <a:avLst/>
          </a:prstGeom>
        </p:spPr>
      </p:pic>
      <p:sp>
        <p:nvSpPr>
          <p:cNvPr id="7" name="Полилиния 6"/>
          <p:cNvSpPr/>
          <p:nvPr/>
        </p:nvSpPr>
        <p:spPr>
          <a:xfrm>
            <a:off x="-142908" y="-477672"/>
            <a:ext cx="9489349" cy="6549878"/>
          </a:xfrm>
          <a:custGeom>
            <a:avLst/>
            <a:gdLst>
              <a:gd name="connsiteX0" fmla="*/ 523164 w 9446524"/>
              <a:gd name="connsiteY0" fmla="*/ 4981433 h 6025487"/>
              <a:gd name="connsiteX1" fmla="*/ 3825922 w 9446524"/>
              <a:gd name="connsiteY1" fmla="*/ 2224585 h 6025487"/>
              <a:gd name="connsiteX2" fmla="*/ 7579056 w 9446524"/>
              <a:gd name="connsiteY2" fmla="*/ 2565779 h 6025487"/>
              <a:gd name="connsiteX3" fmla="*/ 8916537 w 9446524"/>
              <a:gd name="connsiteY3" fmla="*/ 5704765 h 6025487"/>
              <a:gd name="connsiteX4" fmla="*/ 9066662 w 9446524"/>
              <a:gd name="connsiteY4" fmla="*/ 641445 h 6025487"/>
              <a:gd name="connsiteX5" fmla="*/ 8821002 w 9446524"/>
              <a:gd name="connsiteY5" fmla="*/ 1856096 h 6025487"/>
              <a:gd name="connsiteX6" fmla="*/ 5313528 w 9446524"/>
              <a:gd name="connsiteY6" fmla="*/ 682388 h 6025487"/>
              <a:gd name="connsiteX7" fmla="*/ 1915235 w 9446524"/>
              <a:gd name="connsiteY7" fmla="*/ 1023582 h 6025487"/>
              <a:gd name="connsiteX8" fmla="*/ 127379 w 9446524"/>
              <a:gd name="connsiteY8" fmla="*/ 1842448 h 6025487"/>
              <a:gd name="connsiteX9" fmla="*/ 1150961 w 9446524"/>
              <a:gd name="connsiteY9" fmla="*/ 777923 h 6025487"/>
              <a:gd name="connsiteX10" fmla="*/ 181970 w 9446524"/>
              <a:gd name="connsiteY10" fmla="*/ 1965278 h 6025487"/>
              <a:gd name="connsiteX11" fmla="*/ 727880 w 9446524"/>
              <a:gd name="connsiteY11" fmla="*/ 4954138 h 6025487"/>
              <a:gd name="connsiteX12" fmla="*/ 523164 w 9446524"/>
              <a:gd name="connsiteY12" fmla="*/ 4981433 h 6025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446524" h="6025487">
                <a:moveTo>
                  <a:pt x="523164" y="4981433"/>
                </a:moveTo>
                <a:cubicBezTo>
                  <a:pt x="1039504" y="4526508"/>
                  <a:pt x="2649940" y="2627194"/>
                  <a:pt x="3825922" y="2224585"/>
                </a:cubicBezTo>
                <a:cubicBezTo>
                  <a:pt x="5001904" y="1821976"/>
                  <a:pt x="6730620" y="1985749"/>
                  <a:pt x="7579056" y="2565779"/>
                </a:cubicBezTo>
                <a:cubicBezTo>
                  <a:pt x="8427492" y="3145809"/>
                  <a:pt x="8668603" y="6025487"/>
                  <a:pt x="8916537" y="5704765"/>
                </a:cubicBezTo>
                <a:cubicBezTo>
                  <a:pt x="9164471" y="5384043"/>
                  <a:pt x="9082584" y="1282890"/>
                  <a:pt x="9066662" y="641445"/>
                </a:cubicBezTo>
                <a:cubicBezTo>
                  <a:pt x="9050740" y="0"/>
                  <a:pt x="9446524" y="1849272"/>
                  <a:pt x="8821002" y="1856096"/>
                </a:cubicBezTo>
                <a:cubicBezTo>
                  <a:pt x="8195480" y="1862920"/>
                  <a:pt x="6464489" y="821140"/>
                  <a:pt x="5313528" y="682388"/>
                </a:cubicBezTo>
                <a:cubicBezTo>
                  <a:pt x="4162567" y="543636"/>
                  <a:pt x="2779593" y="830239"/>
                  <a:pt x="1915235" y="1023582"/>
                </a:cubicBezTo>
                <a:cubicBezTo>
                  <a:pt x="1050877" y="1216925"/>
                  <a:pt x="254758" y="1883391"/>
                  <a:pt x="127379" y="1842448"/>
                </a:cubicBezTo>
                <a:cubicBezTo>
                  <a:pt x="0" y="1801505"/>
                  <a:pt x="1141863" y="757451"/>
                  <a:pt x="1150961" y="777923"/>
                </a:cubicBezTo>
                <a:cubicBezTo>
                  <a:pt x="1160059" y="798395"/>
                  <a:pt x="252483" y="1269242"/>
                  <a:pt x="181970" y="1965278"/>
                </a:cubicBezTo>
                <a:cubicBezTo>
                  <a:pt x="111457" y="2661314"/>
                  <a:pt x="675564" y="4451446"/>
                  <a:pt x="727880" y="4954138"/>
                </a:cubicBezTo>
                <a:cubicBezTo>
                  <a:pt x="780196" y="5456831"/>
                  <a:pt x="6824" y="5436359"/>
                  <a:pt x="523164" y="4981433"/>
                </a:cubicBezTo>
                <a:close/>
              </a:path>
            </a:pathLst>
          </a:cu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14282" y="3071810"/>
            <a:ext cx="7467600" cy="3582990"/>
          </a:xfrm>
        </p:spPr>
        <p:txBody>
          <a:bodyPr>
            <a:normAutofit fontScale="90000"/>
          </a:bodyPr>
          <a:lstStyle/>
          <a:p>
            <a:r>
              <a:rPr lang="ru-RU" dirty="0" err="1" smtClean="0">
                <a:solidFill>
                  <a:schemeClr val="tx1">
                    <a:lumMod val="95000"/>
                    <a:lumOff val="5000"/>
                  </a:schemeClr>
                </a:solidFill>
              </a:rPr>
              <a:t>Японський</a:t>
            </a:r>
            <a:r>
              <a:rPr lang="ru-RU" dirty="0" smtClean="0">
                <a:solidFill>
                  <a:schemeClr val="tx1">
                    <a:lumMod val="95000"/>
                    <a:lumOff val="5000"/>
                  </a:schemeClr>
                </a:solidFill>
              </a:rPr>
              <a:t> дизайнер </a:t>
            </a:r>
            <a:r>
              <a:rPr lang="ru-RU" dirty="0" err="1" smtClean="0">
                <a:solidFill>
                  <a:schemeClr val="tx1">
                    <a:lumMod val="95000"/>
                    <a:lumOff val="5000"/>
                  </a:schemeClr>
                </a:solidFill>
              </a:rPr>
              <a:t>Коучі</a:t>
            </a:r>
            <a:r>
              <a:rPr lang="ru-RU" dirty="0" smtClean="0">
                <a:solidFill>
                  <a:schemeClr val="tx1">
                    <a:lumMod val="95000"/>
                    <a:lumOff val="5000"/>
                  </a:schemeClr>
                </a:solidFill>
              </a:rPr>
              <a:t> </a:t>
            </a:r>
            <a:r>
              <a:rPr lang="ru-RU" dirty="0" err="1" smtClean="0">
                <a:solidFill>
                  <a:schemeClr val="tx1">
                    <a:lumMod val="95000"/>
                    <a:lumOff val="5000"/>
                  </a:schemeClr>
                </a:solidFill>
              </a:rPr>
              <a:t>Окамото</a:t>
            </a:r>
            <a:r>
              <a:rPr lang="ru-RU" dirty="0" smtClean="0">
                <a:solidFill>
                  <a:schemeClr val="tx1">
                    <a:lumMod val="95000"/>
                    <a:lumOff val="5000"/>
                  </a:schemeClr>
                </a:solidFill>
              </a:rPr>
              <a:t> </a:t>
            </a:r>
            <a:r>
              <a:rPr lang="ru-RU" dirty="0" err="1" smtClean="0">
                <a:solidFill>
                  <a:schemeClr val="tx1">
                    <a:lumMod val="95000"/>
                    <a:lumOff val="5000"/>
                  </a:schemeClr>
                </a:solidFill>
              </a:rPr>
              <a:t>об'єднав</a:t>
            </a:r>
            <a:r>
              <a:rPr lang="ru-RU" dirty="0" smtClean="0">
                <a:solidFill>
                  <a:schemeClr val="tx1">
                    <a:lumMod val="95000"/>
                    <a:lumOff val="5000"/>
                  </a:schemeClr>
                </a:solidFill>
              </a:rPr>
              <a:t> </a:t>
            </a:r>
            <a:r>
              <a:rPr lang="ru-RU" dirty="0" err="1" smtClean="0">
                <a:solidFill>
                  <a:schemeClr val="tx1">
                    <a:lumMod val="95000"/>
                    <a:lumOff val="5000"/>
                  </a:schemeClr>
                </a:solidFill>
              </a:rPr>
              <a:t>винний</a:t>
            </a:r>
            <a:r>
              <a:rPr lang="ru-RU" dirty="0" smtClean="0">
                <a:solidFill>
                  <a:schemeClr val="tx1">
                    <a:lumMod val="95000"/>
                    <a:lumOff val="5000"/>
                  </a:schemeClr>
                </a:solidFill>
              </a:rPr>
              <a:t> </a:t>
            </a:r>
            <a:r>
              <a:rPr lang="ru-RU" dirty="0" err="1" smtClean="0">
                <a:solidFill>
                  <a:schemeClr val="tx1">
                    <a:lumMod val="95000"/>
                    <a:lumOff val="5000"/>
                  </a:schemeClr>
                </a:solidFill>
              </a:rPr>
              <a:t>келих</a:t>
            </a:r>
            <a:r>
              <a:rPr lang="ru-RU" dirty="0" smtClean="0">
                <a:solidFill>
                  <a:schemeClr val="tx1">
                    <a:lumMod val="95000"/>
                    <a:lumOff val="5000"/>
                  </a:schemeClr>
                </a:solidFill>
              </a:rPr>
              <a:t> </a:t>
            </a:r>
            <a:r>
              <a:rPr lang="ru-RU" dirty="0" err="1" smtClean="0">
                <a:solidFill>
                  <a:schemeClr val="tx1">
                    <a:lumMod val="95000"/>
                    <a:lumOff val="5000"/>
                  </a:schemeClr>
                </a:solidFill>
              </a:rPr>
              <a:t>з</a:t>
            </a:r>
            <a:r>
              <a:rPr lang="ru-RU" dirty="0" smtClean="0">
                <a:solidFill>
                  <a:schemeClr val="tx1">
                    <a:lumMod val="95000"/>
                    <a:lumOff val="5000"/>
                  </a:schemeClr>
                </a:solidFill>
              </a:rPr>
              <a:t> посудиною для вина. Колба </a:t>
            </a:r>
            <a:r>
              <a:rPr lang="en-US" dirty="0" smtClean="0">
                <a:solidFill>
                  <a:schemeClr val="tx1">
                    <a:lumMod val="95000"/>
                    <a:lumOff val="5000"/>
                  </a:schemeClr>
                </a:solidFill>
              </a:rPr>
              <a:t>Glass Tank, </a:t>
            </a:r>
            <a:r>
              <a:rPr lang="ru-RU" dirty="0" err="1" smtClean="0">
                <a:solidFill>
                  <a:schemeClr val="tx1">
                    <a:lumMod val="95000"/>
                    <a:lumOff val="5000"/>
                  </a:schemeClr>
                </a:solidFill>
              </a:rPr>
              <a:t>що</a:t>
            </a:r>
            <a:r>
              <a:rPr lang="ru-RU" dirty="0" smtClean="0">
                <a:solidFill>
                  <a:schemeClr val="tx1">
                    <a:lumMod val="95000"/>
                    <a:lumOff val="5000"/>
                  </a:schemeClr>
                </a:solidFill>
              </a:rPr>
              <a:t> </a:t>
            </a:r>
            <a:r>
              <a:rPr lang="ru-RU" dirty="0" err="1" smtClean="0">
                <a:solidFill>
                  <a:schemeClr val="tx1">
                    <a:lumMod val="95000"/>
                    <a:lumOff val="5000"/>
                  </a:schemeClr>
                </a:solidFill>
              </a:rPr>
              <a:t>нагадує</a:t>
            </a:r>
            <a:r>
              <a:rPr lang="ru-RU" dirty="0" smtClean="0">
                <a:solidFill>
                  <a:schemeClr val="tx1">
                    <a:lumMod val="95000"/>
                    <a:lumOff val="5000"/>
                  </a:schemeClr>
                </a:solidFill>
              </a:rPr>
              <a:t> атрибут </a:t>
            </a:r>
            <a:r>
              <a:rPr lang="ru-RU" dirty="0" err="1" smtClean="0">
                <a:solidFill>
                  <a:schemeClr val="tx1">
                    <a:lumMod val="95000"/>
                    <a:lumOff val="5000"/>
                  </a:schemeClr>
                </a:solidFill>
              </a:rPr>
              <a:t>хімічної</a:t>
            </a:r>
            <a:r>
              <a:rPr lang="ru-RU" dirty="0" smtClean="0">
                <a:solidFill>
                  <a:schemeClr val="tx1">
                    <a:lumMod val="95000"/>
                    <a:lumOff val="5000"/>
                  </a:schemeClr>
                </a:solidFill>
              </a:rPr>
              <a:t> </a:t>
            </a:r>
            <a:r>
              <a:rPr lang="ru-RU" dirty="0" err="1" smtClean="0">
                <a:solidFill>
                  <a:schemeClr val="tx1">
                    <a:lumMod val="95000"/>
                    <a:lumOff val="5000"/>
                  </a:schemeClr>
                </a:solidFill>
              </a:rPr>
              <a:t>лабораторії</a:t>
            </a:r>
            <a:r>
              <a:rPr lang="ru-RU" dirty="0" smtClean="0">
                <a:solidFill>
                  <a:schemeClr val="tx1">
                    <a:lumMod val="95000"/>
                    <a:lumOff val="5000"/>
                  </a:schemeClr>
                </a:solidFill>
              </a:rPr>
              <a:t>, </a:t>
            </a:r>
            <a:r>
              <a:rPr lang="ru-RU" dirty="0" err="1" smtClean="0">
                <a:solidFill>
                  <a:schemeClr val="tx1">
                    <a:lumMod val="95000"/>
                    <a:lumOff val="5000"/>
                  </a:schemeClr>
                </a:solidFill>
              </a:rPr>
              <a:t>використовує</a:t>
            </a:r>
            <a:r>
              <a:rPr lang="ru-RU" dirty="0" smtClean="0">
                <a:solidFill>
                  <a:schemeClr val="tx1">
                    <a:lumMod val="95000"/>
                    <a:lumOff val="5000"/>
                  </a:schemeClr>
                </a:solidFill>
              </a:rPr>
              <a:t> </a:t>
            </a:r>
            <a:r>
              <a:rPr lang="ru-RU" dirty="0" err="1" smtClean="0">
                <a:solidFill>
                  <a:schemeClr val="tx1">
                    <a:lumMod val="95000"/>
                    <a:lumOff val="5000"/>
                  </a:schemeClr>
                </a:solidFill>
              </a:rPr>
              <a:t>закони</a:t>
            </a:r>
            <a:r>
              <a:rPr lang="ru-RU" dirty="0" smtClean="0">
                <a:solidFill>
                  <a:schemeClr val="tx1">
                    <a:lumMod val="95000"/>
                    <a:lumOff val="5000"/>
                  </a:schemeClr>
                </a:solidFill>
              </a:rPr>
              <a:t> </a:t>
            </a:r>
            <a:r>
              <a:rPr lang="ru-RU" dirty="0" err="1" smtClean="0">
                <a:solidFill>
                  <a:schemeClr val="tx1">
                    <a:lumMod val="95000"/>
                    <a:lumOff val="5000"/>
                  </a:schemeClr>
                </a:solidFill>
              </a:rPr>
              <a:t>фізики</a:t>
            </a:r>
            <a:r>
              <a:rPr lang="ru-RU" dirty="0" smtClean="0">
                <a:solidFill>
                  <a:schemeClr val="tx1">
                    <a:lumMod val="95000"/>
                    <a:lumOff val="5000"/>
                  </a:schemeClr>
                </a:solidFill>
              </a:rPr>
              <a:t>. Як </a:t>
            </a:r>
            <a:r>
              <a:rPr lang="ru-RU" dirty="0" err="1" smtClean="0">
                <a:solidFill>
                  <a:schemeClr val="tx1">
                    <a:lumMod val="95000"/>
                    <a:lumOff val="5000"/>
                  </a:schemeClr>
                </a:solidFill>
              </a:rPr>
              <a:t>тільки</a:t>
            </a:r>
            <a:r>
              <a:rPr lang="ru-RU" dirty="0" smtClean="0">
                <a:solidFill>
                  <a:schemeClr val="tx1">
                    <a:lumMod val="95000"/>
                    <a:lumOff val="5000"/>
                  </a:schemeClr>
                </a:solidFill>
              </a:rPr>
              <a:t> </a:t>
            </a:r>
            <a:r>
              <a:rPr lang="ru-RU" dirty="0" err="1" smtClean="0">
                <a:solidFill>
                  <a:schemeClr val="tx1">
                    <a:lumMod val="95000"/>
                    <a:lumOff val="5000"/>
                  </a:schemeClr>
                </a:solidFill>
              </a:rPr>
              <a:t>з</a:t>
            </a:r>
            <a:r>
              <a:rPr lang="ru-RU" dirty="0" smtClean="0">
                <a:solidFill>
                  <a:schemeClr val="tx1">
                    <a:lumMod val="95000"/>
                    <a:lumOff val="5000"/>
                  </a:schemeClr>
                </a:solidFill>
              </a:rPr>
              <a:t> </a:t>
            </a:r>
            <a:r>
              <a:rPr lang="ru-RU" dirty="0" err="1" smtClean="0">
                <a:solidFill>
                  <a:schemeClr val="tx1">
                    <a:lumMod val="95000"/>
                    <a:lumOff val="5000"/>
                  </a:schemeClr>
                </a:solidFill>
              </a:rPr>
              <a:t>келиха</a:t>
            </a:r>
            <a:r>
              <a:rPr lang="ru-RU" dirty="0" smtClean="0">
                <a:solidFill>
                  <a:schemeClr val="tx1">
                    <a:lumMod val="95000"/>
                    <a:lumOff val="5000"/>
                  </a:schemeClr>
                </a:solidFill>
              </a:rPr>
              <a:t> отпивается </a:t>
            </a:r>
            <a:r>
              <a:rPr lang="ru-RU" dirty="0" err="1" smtClean="0">
                <a:solidFill>
                  <a:schemeClr val="tx1">
                    <a:lumMod val="95000"/>
                    <a:lumOff val="5000"/>
                  </a:schemeClr>
                </a:solidFill>
              </a:rPr>
              <a:t>рідина</a:t>
            </a:r>
            <a:r>
              <a:rPr lang="ru-RU" dirty="0" smtClean="0">
                <a:solidFill>
                  <a:schemeClr val="tx1">
                    <a:lumMod val="95000"/>
                    <a:lumOff val="5000"/>
                  </a:schemeClr>
                </a:solidFill>
              </a:rPr>
              <a:t>, </a:t>
            </a:r>
            <a:r>
              <a:rPr lang="ru-RU" dirty="0" err="1" smtClean="0">
                <a:solidFill>
                  <a:schemeClr val="tx1">
                    <a:lumMod val="95000"/>
                    <a:lumOff val="5000"/>
                  </a:schemeClr>
                </a:solidFill>
              </a:rPr>
              <a:t>він</a:t>
            </a:r>
            <a:r>
              <a:rPr lang="ru-RU" dirty="0" smtClean="0">
                <a:solidFill>
                  <a:schemeClr val="tx1">
                    <a:lumMod val="95000"/>
                    <a:lumOff val="5000"/>
                  </a:schemeClr>
                </a:solidFill>
              </a:rPr>
              <a:t> автоматично </a:t>
            </a:r>
            <a:r>
              <a:rPr lang="ru-RU" dirty="0" err="1" smtClean="0">
                <a:solidFill>
                  <a:schemeClr val="tx1">
                    <a:lumMod val="95000"/>
                    <a:lumOff val="5000"/>
                  </a:schemeClr>
                </a:solidFill>
              </a:rPr>
              <a:t>поповнюється</a:t>
            </a:r>
            <a:r>
              <a:rPr lang="ru-RU" dirty="0" smtClean="0">
                <a:solidFill>
                  <a:schemeClr val="tx1">
                    <a:lumMod val="95000"/>
                    <a:lumOff val="5000"/>
                  </a:schemeClr>
                </a:solidFill>
              </a:rPr>
              <a:t> </a:t>
            </a:r>
            <a:r>
              <a:rPr lang="ru-RU" dirty="0" err="1" smtClean="0">
                <a:solidFill>
                  <a:schemeClr val="tx1">
                    <a:lumMod val="95000"/>
                    <a:lumOff val="5000"/>
                  </a:schemeClr>
                </a:solidFill>
              </a:rPr>
              <a:t>з</a:t>
            </a:r>
            <a:r>
              <a:rPr lang="ru-RU" dirty="0" smtClean="0">
                <a:solidFill>
                  <a:schemeClr val="tx1">
                    <a:lumMod val="95000"/>
                    <a:lumOff val="5000"/>
                  </a:schemeClr>
                </a:solidFill>
              </a:rPr>
              <a:t> </a:t>
            </a:r>
            <a:r>
              <a:rPr lang="ru-RU" dirty="0" err="1" smtClean="0">
                <a:solidFill>
                  <a:schemeClr val="tx1">
                    <a:lumMod val="95000"/>
                    <a:lumOff val="5000"/>
                  </a:schemeClr>
                </a:solidFill>
              </a:rPr>
              <a:t>ємності</a:t>
            </a:r>
            <a:r>
              <a:rPr lang="ru-RU" dirty="0" smtClean="0">
                <a:solidFill>
                  <a:schemeClr val="tx1">
                    <a:lumMod val="95000"/>
                    <a:lumOff val="5000"/>
                  </a:schemeClr>
                </a:solidFill>
              </a:rPr>
              <a:t> </a:t>
            </a:r>
            <a:r>
              <a:rPr lang="ru-RU" dirty="0" err="1" smtClean="0">
                <a:solidFill>
                  <a:schemeClr val="tx1">
                    <a:lumMod val="95000"/>
                    <a:lumOff val="5000"/>
                  </a:schemeClr>
                </a:solidFill>
              </a:rPr>
              <a:t>з</a:t>
            </a:r>
            <a:r>
              <a:rPr lang="ru-RU" dirty="0" smtClean="0">
                <a:solidFill>
                  <a:schemeClr val="tx1">
                    <a:lumMod val="95000"/>
                    <a:lumOff val="5000"/>
                  </a:schemeClr>
                </a:solidFill>
              </a:rPr>
              <a:t> вином. </a:t>
            </a:r>
            <a:r>
              <a:rPr lang="ru-RU" dirty="0" err="1" smtClean="0">
                <a:solidFill>
                  <a:schemeClr val="tx1">
                    <a:lumMod val="95000"/>
                    <a:lumOff val="5000"/>
                  </a:schemeClr>
                </a:solidFill>
              </a:rPr>
              <a:t>З-за</a:t>
            </a:r>
            <a:r>
              <a:rPr lang="ru-RU" dirty="0" smtClean="0">
                <a:solidFill>
                  <a:schemeClr val="tx1">
                    <a:lumMod val="95000"/>
                    <a:lumOff val="5000"/>
                  </a:schemeClr>
                </a:solidFill>
              </a:rPr>
              <a:t> </a:t>
            </a:r>
            <a:r>
              <a:rPr lang="ru-RU" dirty="0" err="1" smtClean="0">
                <a:solidFill>
                  <a:schemeClr val="tx1">
                    <a:lumMod val="95000"/>
                    <a:lumOff val="5000"/>
                  </a:schemeClr>
                </a:solidFill>
              </a:rPr>
              <a:t>різниці</a:t>
            </a:r>
            <a:r>
              <a:rPr lang="ru-RU" dirty="0" smtClean="0">
                <a:solidFill>
                  <a:schemeClr val="tx1">
                    <a:lumMod val="95000"/>
                    <a:lumOff val="5000"/>
                  </a:schemeClr>
                </a:solidFill>
              </a:rPr>
              <a:t> </a:t>
            </a:r>
            <a:r>
              <a:rPr lang="ru-RU" dirty="0" err="1" smtClean="0">
                <a:solidFill>
                  <a:schemeClr val="tx1">
                    <a:lumMod val="95000"/>
                    <a:lumOff val="5000"/>
                  </a:schemeClr>
                </a:solidFill>
              </a:rPr>
              <a:t>тисків</a:t>
            </a:r>
            <a:r>
              <a:rPr lang="ru-RU" dirty="0" smtClean="0">
                <a:solidFill>
                  <a:schemeClr val="tx1">
                    <a:lumMod val="95000"/>
                    <a:lumOff val="5000"/>
                  </a:schemeClr>
                </a:solidFill>
              </a:rPr>
              <a:t>, вино </a:t>
            </a:r>
            <a:r>
              <a:rPr lang="ru-RU" dirty="0" err="1" smtClean="0">
                <a:solidFill>
                  <a:schemeClr val="tx1">
                    <a:lumMod val="95000"/>
                    <a:lumOff val="5000"/>
                  </a:schemeClr>
                </a:solidFill>
              </a:rPr>
              <a:t>ніколи</a:t>
            </a:r>
            <a:r>
              <a:rPr lang="ru-RU" dirty="0" smtClean="0">
                <a:solidFill>
                  <a:schemeClr val="tx1">
                    <a:lumMod val="95000"/>
                    <a:lumOff val="5000"/>
                  </a:schemeClr>
                </a:solidFill>
              </a:rPr>
              <a:t> не </a:t>
            </a:r>
            <a:r>
              <a:rPr lang="ru-RU" dirty="0" err="1" smtClean="0">
                <a:solidFill>
                  <a:schemeClr val="tx1">
                    <a:lumMod val="95000"/>
                    <a:lumOff val="5000"/>
                  </a:schemeClr>
                </a:solidFill>
              </a:rPr>
              <a:t>переллється</a:t>
            </a:r>
            <a:r>
              <a:rPr lang="ru-RU" dirty="0" smtClean="0">
                <a:solidFill>
                  <a:schemeClr val="tx1">
                    <a:lumMod val="95000"/>
                    <a:lumOff val="5000"/>
                  </a:schemeClr>
                </a:solidFill>
              </a:rPr>
              <a:t> через край </a:t>
            </a:r>
            <a:r>
              <a:rPr lang="ru-RU" dirty="0" err="1" smtClean="0">
                <a:solidFill>
                  <a:schemeClr val="tx1">
                    <a:lumMod val="95000"/>
                    <a:lumOff val="5000"/>
                  </a:schemeClr>
                </a:solidFill>
              </a:rPr>
              <a:t>келиха</a:t>
            </a:r>
            <a:endParaRPr lang="ru-RU" dirty="0">
              <a:solidFill>
                <a:schemeClr val="tx1">
                  <a:lumMod val="95000"/>
                  <a:lumOff val="5000"/>
                </a:schemeClr>
              </a:solidFill>
            </a:endParaRPr>
          </a:p>
        </p:txBody>
      </p:sp>
      <p:pic>
        <p:nvPicPr>
          <p:cNvPr id="4" name="Рисунок 3" descr="22.jpg"/>
          <p:cNvPicPr>
            <a:picLocks noChangeAspect="1"/>
          </p:cNvPicPr>
          <p:nvPr/>
        </p:nvPicPr>
        <p:blipFill>
          <a:blip r:embed="rId2"/>
          <a:stretch>
            <a:fillRect/>
          </a:stretch>
        </p:blipFill>
        <p:spPr>
          <a:xfrm>
            <a:off x="4500562" y="0"/>
            <a:ext cx="4180530" cy="3448937"/>
          </a:xfrm>
          <a:prstGeom prst="ellipse">
            <a:avLst/>
          </a:prstGeom>
        </p:spPr>
      </p:pic>
      <p:sp>
        <p:nvSpPr>
          <p:cNvPr id="5" name="TextBox 4"/>
          <p:cNvSpPr txBox="1"/>
          <p:nvPr/>
        </p:nvSpPr>
        <p:spPr>
          <a:xfrm>
            <a:off x="571472" y="928670"/>
            <a:ext cx="3071834" cy="769441"/>
          </a:xfrm>
          <a:prstGeom prst="rect">
            <a:avLst/>
          </a:prstGeom>
          <a:noFill/>
        </p:spPr>
        <p:txBody>
          <a:bodyPr wrap="square" rtlCol="0">
            <a:spAutoFit/>
          </a:bodyPr>
          <a:lstStyle/>
          <a:p>
            <a:r>
              <a:rPr lang="en-US" sz="4400" dirty="0" smtClean="0">
                <a:solidFill>
                  <a:schemeClr val="accent2">
                    <a:lumMod val="50000"/>
                  </a:schemeClr>
                </a:solidFill>
              </a:rPr>
              <a:t>Glass Tank</a:t>
            </a:r>
            <a:endParaRPr lang="ru-RU" sz="4400" dirty="0">
              <a:solidFill>
                <a:schemeClr val="accent2">
                  <a:lumMod val="50000"/>
                </a:schemeClr>
              </a:solidFill>
            </a:endParaRPr>
          </a:p>
        </p:txBody>
      </p:sp>
      <p:cxnSp>
        <p:nvCxnSpPr>
          <p:cNvPr id="7" name="Скругленная соединительная линия 6"/>
          <p:cNvCxnSpPr/>
          <p:nvPr/>
        </p:nvCxnSpPr>
        <p:spPr>
          <a:xfrm flipV="1">
            <a:off x="0" y="0"/>
            <a:ext cx="6786578" cy="3143248"/>
          </a:xfrm>
          <a:prstGeom prst="curvedConnector3">
            <a:avLst>
              <a:gd name="adj1" fmla="val 57240"/>
            </a:avLst>
          </a:prstGeom>
        </p:spPr>
        <p:style>
          <a:lnRef idx="3">
            <a:schemeClr val="accent2"/>
          </a:lnRef>
          <a:fillRef idx="0">
            <a:schemeClr val="accent2"/>
          </a:fillRef>
          <a:effectRef idx="2">
            <a:schemeClr val="accent2"/>
          </a:effectRef>
          <a:fontRef idx="minor">
            <a:schemeClr val="tx1"/>
          </a:fontRef>
        </p:style>
      </p:cxnSp>
    </p:spTree>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28728" y="4786322"/>
            <a:ext cx="6567510" cy="1143000"/>
          </a:xfrm>
        </p:spPr>
        <p:txBody>
          <a:bodyPr>
            <a:normAutofit/>
          </a:bodyPr>
          <a:lstStyle/>
          <a:p>
            <a:r>
              <a:rPr lang="ru-RU" dirty="0" err="1" smtClean="0">
                <a:solidFill>
                  <a:schemeClr val="bg2">
                    <a:lumMod val="10000"/>
                  </a:schemeClr>
                </a:solidFill>
              </a:rPr>
              <a:t>Винний</a:t>
            </a:r>
            <a:r>
              <a:rPr lang="ru-RU" dirty="0" smtClean="0">
                <a:solidFill>
                  <a:schemeClr val="bg2">
                    <a:lumMod val="10000"/>
                  </a:schemeClr>
                </a:solidFill>
              </a:rPr>
              <a:t> бокал у </a:t>
            </a:r>
            <a:r>
              <a:rPr lang="ru-RU" dirty="0" err="1" smtClean="0">
                <a:solidFill>
                  <a:schemeClr val="bg2">
                    <a:lumMod val="10000"/>
                  </a:schemeClr>
                </a:solidFill>
              </a:rPr>
              <a:t>вигляді</a:t>
            </a:r>
            <a:r>
              <a:rPr lang="ru-RU" dirty="0" smtClean="0">
                <a:solidFill>
                  <a:schemeClr val="bg2">
                    <a:lumMod val="10000"/>
                  </a:schemeClr>
                </a:solidFill>
              </a:rPr>
              <a:t> </a:t>
            </a:r>
            <a:r>
              <a:rPr lang="ru-RU" dirty="0" err="1" smtClean="0">
                <a:solidFill>
                  <a:schemeClr val="bg2">
                    <a:lumMod val="10000"/>
                  </a:schemeClr>
                </a:solidFill>
              </a:rPr>
              <a:t>пивної</a:t>
            </a:r>
            <a:r>
              <a:rPr lang="ru-RU" dirty="0" smtClean="0">
                <a:solidFill>
                  <a:schemeClr val="bg2">
                    <a:lumMod val="10000"/>
                  </a:schemeClr>
                </a:solidFill>
              </a:rPr>
              <a:t> кружки. Для пива </a:t>
            </a:r>
            <a:r>
              <a:rPr lang="ru-RU" dirty="0" err="1" smtClean="0">
                <a:solidFill>
                  <a:schemeClr val="bg2">
                    <a:lumMod val="10000"/>
                  </a:schemeClr>
                </a:solidFill>
              </a:rPr>
              <a:t>теж</a:t>
            </a:r>
            <a:r>
              <a:rPr lang="ru-RU" dirty="0" smtClean="0">
                <a:solidFill>
                  <a:schemeClr val="bg2">
                    <a:lumMod val="10000"/>
                  </a:schemeClr>
                </a:solidFill>
              </a:rPr>
              <a:t> </a:t>
            </a:r>
            <a:r>
              <a:rPr lang="ru-RU" dirty="0" err="1" smtClean="0">
                <a:solidFill>
                  <a:schemeClr val="bg2">
                    <a:lumMod val="10000"/>
                  </a:schemeClr>
                </a:solidFill>
              </a:rPr>
              <a:t>підійде</a:t>
            </a:r>
            <a:r>
              <a:rPr lang="ru-RU" dirty="0" smtClean="0">
                <a:solidFill>
                  <a:schemeClr val="bg2">
                    <a:lumMod val="10000"/>
                  </a:schemeClr>
                </a:solidFill>
              </a:rPr>
              <a:t>.</a:t>
            </a:r>
            <a:endParaRPr lang="ru-RU" dirty="0">
              <a:solidFill>
                <a:schemeClr val="bg2">
                  <a:lumMod val="10000"/>
                </a:schemeClr>
              </a:solidFill>
            </a:endParaRPr>
          </a:p>
        </p:txBody>
      </p:sp>
      <p:pic>
        <p:nvPicPr>
          <p:cNvPr id="4" name="Содержимое 3" descr="27.jpg"/>
          <p:cNvPicPr>
            <a:picLocks noGrp="1" noChangeAspect="1"/>
          </p:cNvPicPr>
          <p:nvPr>
            <p:ph sz="quarter" idx="1"/>
          </p:nvPr>
        </p:nvPicPr>
        <p:blipFill>
          <a:blip r:embed="rId2"/>
          <a:stretch>
            <a:fillRect/>
          </a:stretch>
        </p:blipFill>
        <p:spPr>
          <a:xfrm>
            <a:off x="285720" y="1285860"/>
            <a:ext cx="5376435" cy="3304926"/>
          </a:xfrm>
          <a:prstGeom prst="ellipse">
            <a:avLst/>
          </a:prstGeom>
        </p:spPr>
      </p:pic>
      <p:sp>
        <p:nvSpPr>
          <p:cNvPr id="5" name="TextBox 4"/>
          <p:cNvSpPr txBox="1"/>
          <p:nvPr/>
        </p:nvSpPr>
        <p:spPr>
          <a:xfrm>
            <a:off x="5072066" y="428604"/>
            <a:ext cx="3357586" cy="769441"/>
          </a:xfrm>
          <a:prstGeom prst="rect">
            <a:avLst/>
          </a:prstGeom>
          <a:noFill/>
        </p:spPr>
        <p:txBody>
          <a:bodyPr wrap="square" rtlCol="0">
            <a:spAutoFit/>
          </a:bodyPr>
          <a:lstStyle/>
          <a:p>
            <a:r>
              <a:rPr lang="ru-RU" sz="4400" dirty="0" smtClean="0">
                <a:solidFill>
                  <a:schemeClr val="accent2">
                    <a:lumMod val="50000"/>
                  </a:schemeClr>
                </a:solidFill>
              </a:rPr>
              <a:t>Вайнштейн</a:t>
            </a:r>
            <a:endParaRPr lang="ru-RU" sz="4400" dirty="0">
              <a:solidFill>
                <a:schemeClr val="accent2">
                  <a:lumMod val="50000"/>
                </a:schemeClr>
              </a:solidFill>
            </a:endParaRPr>
          </a:p>
        </p:txBody>
      </p:sp>
      <p:cxnSp>
        <p:nvCxnSpPr>
          <p:cNvPr id="7" name="Скругленная соединительная линия 6"/>
          <p:cNvCxnSpPr/>
          <p:nvPr/>
        </p:nvCxnSpPr>
        <p:spPr>
          <a:xfrm>
            <a:off x="0" y="571480"/>
            <a:ext cx="9144000" cy="1643074"/>
          </a:xfrm>
          <a:prstGeom prst="curvedConnector3">
            <a:avLst>
              <a:gd name="adj1" fmla="val 57463"/>
            </a:avLst>
          </a:prstGeom>
        </p:spPr>
        <p:style>
          <a:lnRef idx="3">
            <a:schemeClr val="accent3"/>
          </a:lnRef>
          <a:fillRef idx="0">
            <a:schemeClr val="accent3"/>
          </a:fillRef>
          <a:effectRef idx="2">
            <a:schemeClr val="accent3"/>
          </a:effectRef>
          <a:fontRef idx="minor">
            <a:schemeClr val="tx1"/>
          </a:fontRef>
        </p:style>
      </p:cxnSp>
    </p:spTree>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14282" y="285728"/>
            <a:ext cx="7500990" cy="2571768"/>
          </a:xfrm>
        </p:spPr>
        <p:txBody>
          <a:bodyPr>
            <a:normAutofit fontScale="90000"/>
          </a:bodyPr>
          <a:lstStyle/>
          <a:p>
            <a:r>
              <a:rPr lang="en-US" dirty="0" smtClean="0">
                <a:solidFill>
                  <a:schemeClr val="tx1">
                    <a:lumMod val="95000"/>
                    <a:lumOff val="5000"/>
                  </a:schemeClr>
                </a:solidFill>
              </a:rPr>
              <a:t>Zoe Stanton </a:t>
            </a:r>
            <a:r>
              <a:rPr lang="ru-RU" dirty="0" smtClean="0">
                <a:solidFill>
                  <a:schemeClr val="tx1">
                    <a:lumMod val="95000"/>
                    <a:lumOff val="5000"/>
                  </a:schemeClr>
                </a:solidFill>
              </a:rPr>
              <a:t>при </a:t>
            </a:r>
            <a:r>
              <a:rPr lang="ru-RU" dirty="0" err="1" smtClean="0">
                <a:solidFill>
                  <a:schemeClr val="tx1">
                    <a:lumMod val="95000"/>
                    <a:lumOff val="5000"/>
                  </a:schemeClr>
                </a:solidFill>
              </a:rPr>
              <a:t>створенні</a:t>
            </a:r>
            <a:r>
              <a:rPr lang="ru-RU" dirty="0" smtClean="0">
                <a:solidFill>
                  <a:schemeClr val="tx1">
                    <a:lumMod val="95000"/>
                    <a:lumOff val="5000"/>
                  </a:schemeClr>
                </a:solidFill>
              </a:rPr>
              <a:t> </a:t>
            </a:r>
            <a:r>
              <a:rPr lang="ru-RU" dirty="0" err="1" smtClean="0">
                <a:solidFill>
                  <a:schemeClr val="tx1">
                    <a:lumMod val="95000"/>
                    <a:lumOff val="5000"/>
                  </a:schemeClr>
                </a:solidFill>
              </a:rPr>
              <a:t>келихів</a:t>
            </a:r>
            <a:r>
              <a:rPr lang="ru-RU" dirty="0" smtClean="0">
                <a:solidFill>
                  <a:schemeClr val="tx1">
                    <a:lumMod val="95000"/>
                    <a:lumOff val="5000"/>
                  </a:schemeClr>
                </a:solidFill>
              </a:rPr>
              <a:t> для </a:t>
            </a:r>
            <a:r>
              <a:rPr lang="ru-RU" dirty="0" err="1" smtClean="0">
                <a:solidFill>
                  <a:schemeClr val="tx1">
                    <a:lumMod val="95000"/>
                    <a:lumOff val="5000"/>
                  </a:schemeClr>
                </a:solidFill>
              </a:rPr>
              <a:t>шампанського</a:t>
            </a:r>
            <a:r>
              <a:rPr lang="ru-RU" dirty="0" smtClean="0">
                <a:solidFill>
                  <a:schemeClr val="tx1">
                    <a:lumMod val="95000"/>
                    <a:lumOff val="5000"/>
                  </a:schemeClr>
                </a:solidFill>
              </a:rPr>
              <a:t> </a:t>
            </a:r>
            <a:r>
              <a:rPr lang="en-US" dirty="0" err="1" smtClean="0">
                <a:solidFill>
                  <a:schemeClr val="tx1">
                    <a:lumMod val="95000"/>
                    <a:lumOff val="5000"/>
                  </a:schemeClr>
                </a:solidFill>
              </a:rPr>
              <a:t>Fairshare</a:t>
            </a:r>
            <a:r>
              <a:rPr lang="en-US" dirty="0" smtClean="0">
                <a:solidFill>
                  <a:schemeClr val="tx1">
                    <a:lumMod val="95000"/>
                    <a:lumOff val="5000"/>
                  </a:schemeClr>
                </a:solidFill>
              </a:rPr>
              <a:t> Fountain </a:t>
            </a:r>
            <a:r>
              <a:rPr lang="ru-RU" dirty="0" err="1" smtClean="0">
                <a:solidFill>
                  <a:schemeClr val="tx1">
                    <a:lumMod val="95000"/>
                    <a:lumOff val="5000"/>
                  </a:schemeClr>
                </a:solidFill>
              </a:rPr>
              <a:t>керувалася</a:t>
            </a:r>
            <a:r>
              <a:rPr lang="ru-RU" dirty="0" smtClean="0">
                <a:solidFill>
                  <a:schemeClr val="tx1">
                    <a:lumMod val="95000"/>
                    <a:lumOff val="5000"/>
                  </a:schemeClr>
                </a:solidFill>
              </a:rPr>
              <a:t> </a:t>
            </a:r>
            <a:r>
              <a:rPr lang="ru-RU" dirty="0" err="1" smtClean="0">
                <a:solidFill>
                  <a:schemeClr val="tx1">
                    <a:lumMod val="95000"/>
                    <a:lumOff val="5000"/>
                  </a:schemeClr>
                </a:solidFill>
              </a:rPr>
              <a:t>почуттям</a:t>
            </a:r>
            <a:r>
              <a:rPr lang="ru-RU" dirty="0" smtClean="0">
                <a:solidFill>
                  <a:schemeClr val="tx1">
                    <a:lumMod val="95000"/>
                    <a:lumOff val="5000"/>
                  </a:schemeClr>
                </a:solidFill>
              </a:rPr>
              <a:t> </a:t>
            </a:r>
            <a:r>
              <a:rPr lang="ru-RU" dirty="0" err="1" smtClean="0">
                <a:solidFill>
                  <a:schemeClr val="tx1">
                    <a:lumMod val="95000"/>
                    <a:lumOff val="5000"/>
                  </a:schemeClr>
                </a:solidFill>
              </a:rPr>
              <a:t>справедливості</a:t>
            </a:r>
            <a:r>
              <a:rPr lang="ru-RU" dirty="0" smtClean="0">
                <a:solidFill>
                  <a:schemeClr val="tx1">
                    <a:lumMod val="95000"/>
                    <a:lumOff val="5000"/>
                  </a:schemeClr>
                </a:solidFill>
              </a:rPr>
              <a:t> — </a:t>
            </a:r>
            <a:r>
              <a:rPr lang="ru-RU" dirty="0" err="1" smtClean="0">
                <a:solidFill>
                  <a:schemeClr val="tx1">
                    <a:lumMod val="95000"/>
                    <a:lumOff val="5000"/>
                  </a:schemeClr>
                </a:solidFill>
              </a:rPr>
              <a:t>завдяки</a:t>
            </a:r>
            <a:r>
              <a:rPr lang="ru-RU" dirty="0" smtClean="0">
                <a:solidFill>
                  <a:schemeClr val="tx1">
                    <a:lumMod val="95000"/>
                    <a:lumOff val="5000"/>
                  </a:schemeClr>
                </a:solidFill>
              </a:rPr>
              <a:t> </a:t>
            </a:r>
            <a:r>
              <a:rPr lang="ru-RU" dirty="0" err="1" smtClean="0">
                <a:solidFill>
                  <a:schemeClr val="tx1">
                    <a:lumMod val="95000"/>
                    <a:lumOff val="5000"/>
                  </a:schemeClr>
                </a:solidFill>
              </a:rPr>
              <a:t>різній</a:t>
            </a:r>
            <a:r>
              <a:rPr lang="ru-RU" dirty="0" smtClean="0">
                <a:solidFill>
                  <a:schemeClr val="tx1">
                    <a:lumMod val="95000"/>
                    <a:lumOff val="5000"/>
                  </a:schemeClr>
                </a:solidFill>
              </a:rPr>
              <a:t> </a:t>
            </a:r>
            <a:r>
              <a:rPr lang="ru-RU" dirty="0" err="1" smtClean="0">
                <a:solidFill>
                  <a:schemeClr val="tx1">
                    <a:lumMod val="95000"/>
                    <a:lumOff val="5000"/>
                  </a:schemeClr>
                </a:solidFill>
              </a:rPr>
              <a:t>довжині</a:t>
            </a:r>
            <a:r>
              <a:rPr lang="ru-RU" dirty="0" smtClean="0">
                <a:solidFill>
                  <a:schemeClr val="tx1">
                    <a:lumMod val="95000"/>
                    <a:lumOff val="5000"/>
                  </a:schemeClr>
                </a:solidFill>
              </a:rPr>
              <a:t> </a:t>
            </a:r>
            <a:r>
              <a:rPr lang="ru-RU" dirty="0" err="1" smtClean="0">
                <a:solidFill>
                  <a:schemeClr val="tx1">
                    <a:lumMod val="95000"/>
                    <a:lumOff val="5000"/>
                  </a:schemeClr>
                </a:solidFill>
              </a:rPr>
              <a:t>ніжки</a:t>
            </a:r>
            <a:r>
              <a:rPr lang="ru-RU" dirty="0" smtClean="0">
                <a:solidFill>
                  <a:schemeClr val="tx1">
                    <a:lumMod val="95000"/>
                    <a:lumOff val="5000"/>
                  </a:schemeClr>
                </a:solidFill>
              </a:rPr>
              <a:t> </a:t>
            </a:r>
            <a:r>
              <a:rPr lang="ru-RU" dirty="0" err="1" smtClean="0">
                <a:solidFill>
                  <a:schemeClr val="tx1">
                    <a:lumMod val="95000"/>
                    <a:lumOff val="5000"/>
                  </a:schemeClr>
                </a:solidFill>
              </a:rPr>
              <a:t>і</a:t>
            </a:r>
            <a:r>
              <a:rPr lang="ru-RU" dirty="0" smtClean="0">
                <a:solidFill>
                  <a:schemeClr val="tx1">
                    <a:lumMod val="95000"/>
                    <a:lumOff val="5000"/>
                  </a:schemeClr>
                </a:solidFill>
              </a:rPr>
              <a:t> </a:t>
            </a:r>
            <a:r>
              <a:rPr lang="ru-RU" dirty="0" err="1" smtClean="0">
                <a:solidFill>
                  <a:schemeClr val="tx1">
                    <a:lumMod val="95000"/>
                    <a:lumOff val="5000"/>
                  </a:schemeClr>
                </a:solidFill>
              </a:rPr>
              <a:t>спеціальним</a:t>
            </a:r>
            <a:r>
              <a:rPr lang="ru-RU" dirty="0" smtClean="0">
                <a:solidFill>
                  <a:schemeClr val="tx1">
                    <a:lumMod val="95000"/>
                    <a:lumOff val="5000"/>
                  </a:schemeClr>
                </a:solidFill>
              </a:rPr>
              <a:t> носика </a:t>
            </a:r>
            <a:r>
              <a:rPr lang="ru-RU" dirty="0" err="1" smtClean="0">
                <a:solidFill>
                  <a:schemeClr val="tx1">
                    <a:lumMod val="95000"/>
                    <a:lumOff val="5000"/>
                  </a:schemeClr>
                </a:solidFill>
              </a:rPr>
              <a:t>пляшка</a:t>
            </a:r>
            <a:r>
              <a:rPr lang="ru-RU" dirty="0" smtClean="0">
                <a:solidFill>
                  <a:schemeClr val="tx1">
                    <a:lumMod val="95000"/>
                    <a:lumOff val="5000"/>
                  </a:schemeClr>
                </a:solidFill>
              </a:rPr>
              <a:t> </a:t>
            </a:r>
            <a:r>
              <a:rPr lang="ru-RU" dirty="0" err="1" smtClean="0">
                <a:solidFill>
                  <a:schemeClr val="tx1">
                    <a:lumMod val="95000"/>
                    <a:lumOff val="5000"/>
                  </a:schemeClr>
                </a:solidFill>
              </a:rPr>
              <a:t>шампанського</a:t>
            </a:r>
            <a:r>
              <a:rPr lang="ru-RU" dirty="0" smtClean="0">
                <a:solidFill>
                  <a:schemeClr val="tx1">
                    <a:lumMod val="95000"/>
                    <a:lumOff val="5000"/>
                  </a:schemeClr>
                </a:solidFill>
              </a:rPr>
              <a:t> буде </a:t>
            </a:r>
            <a:r>
              <a:rPr lang="ru-RU" dirty="0" err="1" smtClean="0">
                <a:solidFill>
                  <a:schemeClr val="tx1">
                    <a:lumMod val="95000"/>
                    <a:lumOff val="5000"/>
                  </a:schemeClr>
                </a:solidFill>
              </a:rPr>
              <a:t>поділена</a:t>
            </a:r>
            <a:r>
              <a:rPr lang="ru-RU" dirty="0" smtClean="0">
                <a:solidFill>
                  <a:schemeClr val="tx1">
                    <a:lumMod val="95000"/>
                    <a:lumOff val="5000"/>
                  </a:schemeClr>
                </a:solidFill>
              </a:rPr>
              <a:t> </a:t>
            </a:r>
            <a:r>
              <a:rPr lang="ru-RU" dirty="0" err="1" smtClean="0">
                <a:solidFill>
                  <a:schemeClr val="tx1">
                    <a:lumMod val="95000"/>
                    <a:lumOff val="5000"/>
                  </a:schemeClr>
                </a:solidFill>
              </a:rPr>
              <a:t>якраз</a:t>
            </a:r>
            <a:r>
              <a:rPr lang="ru-RU" dirty="0" smtClean="0">
                <a:solidFill>
                  <a:schemeClr val="tx1">
                    <a:lumMod val="95000"/>
                    <a:lumOff val="5000"/>
                  </a:schemeClr>
                </a:solidFill>
              </a:rPr>
              <a:t> </a:t>
            </a:r>
            <a:r>
              <a:rPr lang="ru-RU" dirty="0" err="1" smtClean="0">
                <a:solidFill>
                  <a:schemeClr val="tx1">
                    <a:lumMod val="95000"/>
                    <a:lumOff val="5000"/>
                  </a:schemeClr>
                </a:solidFill>
              </a:rPr>
              <a:t>порівну</a:t>
            </a:r>
            <a:r>
              <a:rPr lang="ru-RU" dirty="0" smtClean="0">
                <a:solidFill>
                  <a:schemeClr val="tx1">
                    <a:lumMod val="95000"/>
                    <a:lumOff val="5000"/>
                  </a:schemeClr>
                </a:solidFill>
              </a:rPr>
              <a:t> </a:t>
            </a:r>
            <a:r>
              <a:rPr lang="ru-RU" dirty="0" err="1" smtClean="0">
                <a:solidFill>
                  <a:schemeClr val="tx1">
                    <a:lumMod val="95000"/>
                    <a:lumOff val="5000"/>
                  </a:schemeClr>
                </a:solidFill>
              </a:rPr>
              <a:t>між</a:t>
            </a:r>
            <a:r>
              <a:rPr lang="ru-RU" dirty="0" smtClean="0">
                <a:solidFill>
                  <a:schemeClr val="tx1">
                    <a:lumMod val="95000"/>
                    <a:lumOff val="5000"/>
                  </a:schemeClr>
                </a:solidFill>
              </a:rPr>
              <a:t> </a:t>
            </a:r>
            <a:r>
              <a:rPr lang="ru-RU" dirty="0" err="1" smtClean="0">
                <a:solidFill>
                  <a:schemeClr val="tx1">
                    <a:lumMod val="95000"/>
                    <a:lumOff val="5000"/>
                  </a:schemeClr>
                </a:solidFill>
              </a:rPr>
              <a:t>шістьма</a:t>
            </a:r>
            <a:r>
              <a:rPr lang="ru-RU" dirty="0" smtClean="0">
                <a:solidFill>
                  <a:schemeClr val="tx1">
                    <a:lumMod val="95000"/>
                    <a:lumOff val="5000"/>
                  </a:schemeClr>
                </a:solidFill>
              </a:rPr>
              <a:t> персонами.</a:t>
            </a:r>
            <a:endParaRPr lang="ru-RU" dirty="0">
              <a:solidFill>
                <a:schemeClr val="tx1">
                  <a:lumMod val="95000"/>
                  <a:lumOff val="5000"/>
                </a:schemeClr>
              </a:solidFill>
            </a:endParaRPr>
          </a:p>
        </p:txBody>
      </p:sp>
      <p:pic>
        <p:nvPicPr>
          <p:cNvPr id="4" name="Рисунок 3" descr="28.jpg"/>
          <p:cNvPicPr>
            <a:picLocks noChangeAspect="1"/>
          </p:cNvPicPr>
          <p:nvPr/>
        </p:nvPicPr>
        <p:blipFill>
          <a:blip r:embed="rId2"/>
          <a:stretch>
            <a:fillRect/>
          </a:stretch>
        </p:blipFill>
        <p:spPr>
          <a:xfrm>
            <a:off x="214282" y="3000372"/>
            <a:ext cx="4500562" cy="3573975"/>
          </a:xfrm>
          <a:prstGeom prst="ellipse">
            <a:avLst/>
          </a:prstGeom>
        </p:spPr>
      </p:pic>
      <p:sp>
        <p:nvSpPr>
          <p:cNvPr id="5" name="TextBox 4"/>
          <p:cNvSpPr txBox="1"/>
          <p:nvPr/>
        </p:nvSpPr>
        <p:spPr>
          <a:xfrm>
            <a:off x="5572132" y="4000504"/>
            <a:ext cx="2571768" cy="1754326"/>
          </a:xfrm>
          <a:prstGeom prst="rect">
            <a:avLst/>
          </a:prstGeom>
          <a:noFill/>
        </p:spPr>
        <p:txBody>
          <a:bodyPr wrap="square" rtlCol="0">
            <a:spAutoFit/>
          </a:bodyPr>
          <a:lstStyle/>
          <a:p>
            <a:r>
              <a:rPr lang="ru-RU" sz="5400" dirty="0" err="1" smtClean="0">
                <a:solidFill>
                  <a:schemeClr val="accent2">
                    <a:lumMod val="50000"/>
                  </a:schemeClr>
                </a:solidFill>
              </a:rPr>
              <a:t>всім</a:t>
            </a:r>
            <a:r>
              <a:rPr lang="ru-RU" sz="5400" dirty="0" smtClean="0">
                <a:solidFill>
                  <a:schemeClr val="accent2">
                    <a:lumMod val="50000"/>
                  </a:schemeClr>
                </a:solidFill>
              </a:rPr>
              <a:t> </a:t>
            </a:r>
            <a:r>
              <a:rPr lang="ru-RU" sz="5400" dirty="0" err="1" smtClean="0">
                <a:solidFill>
                  <a:schemeClr val="accent2">
                    <a:lumMod val="50000"/>
                  </a:schemeClr>
                </a:solidFill>
              </a:rPr>
              <a:t>порівну</a:t>
            </a:r>
            <a:endParaRPr lang="ru-RU" sz="5400" dirty="0">
              <a:solidFill>
                <a:schemeClr val="accent2">
                  <a:lumMod val="50000"/>
                </a:schemeClr>
              </a:solidFill>
            </a:endParaRPr>
          </a:p>
        </p:txBody>
      </p:sp>
      <p:cxnSp>
        <p:nvCxnSpPr>
          <p:cNvPr id="7" name="Скругленная соединительная линия 6"/>
          <p:cNvCxnSpPr/>
          <p:nvPr/>
        </p:nvCxnSpPr>
        <p:spPr>
          <a:xfrm rot="5400000" flipH="1" flipV="1">
            <a:off x="3107545" y="1107265"/>
            <a:ext cx="6858000" cy="4643470"/>
          </a:xfrm>
          <a:prstGeom prst="curvedConnector3">
            <a:avLst>
              <a:gd name="adj1" fmla="val 42637"/>
            </a:avLst>
          </a:prstGeom>
        </p:spPr>
        <p:style>
          <a:lnRef idx="3">
            <a:schemeClr val="accent1"/>
          </a:lnRef>
          <a:fillRef idx="0">
            <a:schemeClr val="accent1"/>
          </a:fillRef>
          <a:effectRef idx="2">
            <a:schemeClr val="accent1"/>
          </a:effectRef>
          <a:fontRef idx="minor">
            <a:schemeClr val="tx1"/>
          </a:fontRef>
        </p:style>
      </p:cxnSp>
    </p:spTree>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57290" y="3786190"/>
            <a:ext cx="5043494" cy="2857520"/>
          </a:xfrm>
        </p:spPr>
        <p:txBody>
          <a:bodyPr>
            <a:normAutofit/>
          </a:bodyPr>
          <a:lstStyle/>
          <a:p>
            <a:r>
              <a:rPr lang="ru-RU" dirty="0" smtClean="0">
                <a:solidFill>
                  <a:schemeClr val="tx1">
                    <a:lumMod val="95000"/>
                    <a:lumOff val="5000"/>
                  </a:schemeClr>
                </a:solidFill>
              </a:rPr>
              <a:t>Студент факультету дизайну </a:t>
            </a:r>
            <a:r>
              <a:rPr lang="ru-RU" dirty="0" err="1" smtClean="0">
                <a:solidFill>
                  <a:schemeClr val="tx1">
                    <a:lumMod val="95000"/>
                    <a:lumOff val="5000"/>
                  </a:schemeClr>
                </a:solidFill>
              </a:rPr>
              <a:t>з</a:t>
            </a:r>
            <a:r>
              <a:rPr lang="ru-RU" dirty="0" smtClean="0">
                <a:solidFill>
                  <a:schemeClr val="tx1">
                    <a:lumMod val="95000"/>
                    <a:lumOff val="5000"/>
                  </a:schemeClr>
                </a:solidFill>
              </a:rPr>
              <a:t> </a:t>
            </a:r>
            <a:r>
              <a:rPr lang="ru-RU" dirty="0" err="1" smtClean="0">
                <a:solidFill>
                  <a:schemeClr val="tx1">
                    <a:lumMod val="95000"/>
                    <a:lumOff val="5000"/>
                  </a:schemeClr>
                </a:solidFill>
              </a:rPr>
              <a:t>Ізраїлю</a:t>
            </a:r>
            <a:r>
              <a:rPr lang="ru-RU" dirty="0" smtClean="0">
                <a:solidFill>
                  <a:schemeClr val="tx1">
                    <a:lumMod val="95000"/>
                    <a:lumOff val="5000"/>
                  </a:schemeClr>
                </a:solidFill>
              </a:rPr>
              <a:t> </a:t>
            </a:r>
            <a:r>
              <a:rPr lang="en-US" dirty="0" err="1" smtClean="0">
                <a:solidFill>
                  <a:schemeClr val="tx1">
                    <a:lumMod val="95000"/>
                    <a:lumOff val="5000"/>
                  </a:schemeClr>
                </a:solidFill>
              </a:rPr>
              <a:t>Gilad</a:t>
            </a:r>
            <a:r>
              <a:rPr lang="en-US" dirty="0" smtClean="0">
                <a:solidFill>
                  <a:schemeClr val="tx1">
                    <a:lumMod val="95000"/>
                    <a:lumOff val="5000"/>
                  </a:schemeClr>
                </a:solidFill>
              </a:rPr>
              <a:t> </a:t>
            </a:r>
            <a:r>
              <a:rPr lang="en-US" dirty="0" err="1" smtClean="0">
                <a:solidFill>
                  <a:schemeClr val="tx1">
                    <a:lumMod val="95000"/>
                    <a:lumOff val="5000"/>
                  </a:schemeClr>
                </a:solidFill>
              </a:rPr>
              <a:t>Davidi</a:t>
            </a:r>
            <a:r>
              <a:rPr lang="en-US" dirty="0" smtClean="0">
                <a:solidFill>
                  <a:schemeClr val="tx1">
                    <a:lumMod val="95000"/>
                    <a:lumOff val="5000"/>
                  </a:schemeClr>
                </a:solidFill>
              </a:rPr>
              <a:t> </a:t>
            </a:r>
            <a:r>
              <a:rPr lang="ru-RU" dirty="0" err="1" smtClean="0">
                <a:solidFill>
                  <a:schemeClr val="tx1">
                    <a:lumMod val="95000"/>
                    <a:lumOff val="5000"/>
                  </a:schemeClr>
                </a:solidFill>
              </a:rPr>
              <a:t>надав</a:t>
            </a:r>
            <a:r>
              <a:rPr lang="ru-RU" dirty="0" smtClean="0">
                <a:solidFill>
                  <a:schemeClr val="tx1">
                    <a:lumMod val="95000"/>
                    <a:lumOff val="5000"/>
                  </a:schemeClr>
                </a:solidFill>
              </a:rPr>
              <a:t> обрядом </a:t>
            </a:r>
            <a:r>
              <a:rPr lang="ru-RU" dirty="0" err="1" smtClean="0">
                <a:solidFill>
                  <a:schemeClr val="tx1">
                    <a:lumMod val="95000"/>
                    <a:lumOff val="5000"/>
                  </a:schemeClr>
                </a:solidFill>
              </a:rPr>
              <a:t>кавування</a:t>
            </a:r>
            <a:r>
              <a:rPr lang="ru-RU" dirty="0" smtClean="0">
                <a:solidFill>
                  <a:schemeClr val="tx1">
                    <a:lumMod val="95000"/>
                    <a:lumOff val="5000"/>
                  </a:schemeClr>
                </a:solidFill>
              </a:rPr>
              <a:t> </a:t>
            </a:r>
            <a:r>
              <a:rPr lang="ru-RU" dirty="0" err="1" smtClean="0">
                <a:solidFill>
                  <a:schemeClr val="tx1">
                    <a:lumMod val="95000"/>
                    <a:lumOff val="5000"/>
                  </a:schemeClr>
                </a:solidFill>
              </a:rPr>
              <a:t>легкості</a:t>
            </a:r>
            <a:r>
              <a:rPr lang="ru-RU" dirty="0" smtClean="0">
                <a:solidFill>
                  <a:schemeClr val="tx1">
                    <a:lumMod val="95000"/>
                    <a:lumOff val="5000"/>
                  </a:schemeClr>
                </a:solidFill>
              </a:rPr>
              <a:t> — в </a:t>
            </a:r>
            <a:r>
              <a:rPr lang="ru-RU" dirty="0" err="1" smtClean="0">
                <a:solidFill>
                  <a:schemeClr val="tx1">
                    <a:lumMod val="95000"/>
                    <a:lumOff val="5000"/>
                  </a:schemeClr>
                </a:solidFill>
              </a:rPr>
              <a:t>його</a:t>
            </a:r>
            <a:r>
              <a:rPr lang="ru-RU" dirty="0" smtClean="0">
                <a:solidFill>
                  <a:schemeClr val="tx1">
                    <a:lumMod val="95000"/>
                    <a:lumOff val="5000"/>
                  </a:schemeClr>
                </a:solidFill>
              </a:rPr>
              <a:t> </a:t>
            </a:r>
            <a:r>
              <a:rPr lang="ru-RU" dirty="0" err="1" smtClean="0">
                <a:solidFill>
                  <a:schemeClr val="tx1">
                    <a:lumMod val="95000"/>
                    <a:lumOff val="5000"/>
                  </a:schemeClr>
                </a:solidFill>
              </a:rPr>
              <a:t>склянці</a:t>
            </a:r>
            <a:r>
              <a:rPr lang="ru-RU" dirty="0" smtClean="0">
                <a:solidFill>
                  <a:schemeClr val="tx1">
                    <a:lumMod val="95000"/>
                    <a:lumOff val="5000"/>
                  </a:schemeClr>
                </a:solidFill>
              </a:rPr>
              <a:t> терпкий </a:t>
            </a:r>
            <a:r>
              <a:rPr lang="ru-RU" dirty="0" err="1" smtClean="0">
                <a:solidFill>
                  <a:schemeClr val="tx1">
                    <a:lumMod val="95000"/>
                    <a:lumOff val="5000"/>
                  </a:schemeClr>
                </a:solidFill>
              </a:rPr>
              <a:t>напій</a:t>
            </a:r>
            <a:r>
              <a:rPr lang="ru-RU" dirty="0" smtClean="0">
                <a:solidFill>
                  <a:schemeClr val="tx1">
                    <a:lumMod val="95000"/>
                    <a:lumOff val="5000"/>
                  </a:schemeClr>
                </a:solidFill>
              </a:rPr>
              <a:t> </a:t>
            </a:r>
            <a:r>
              <a:rPr lang="ru-RU" dirty="0" err="1" smtClean="0">
                <a:solidFill>
                  <a:schemeClr val="tx1">
                    <a:lumMod val="95000"/>
                    <a:lumOff val="5000"/>
                  </a:schemeClr>
                </a:solidFill>
              </a:rPr>
              <a:t>виглядає</a:t>
            </a:r>
            <a:r>
              <a:rPr lang="ru-RU" dirty="0" smtClean="0">
                <a:solidFill>
                  <a:schemeClr val="tx1">
                    <a:lumMod val="95000"/>
                    <a:lumOff val="5000"/>
                  </a:schemeClr>
                </a:solidFill>
              </a:rPr>
              <a:t> як </a:t>
            </a:r>
            <a:r>
              <a:rPr lang="ru-RU" dirty="0" err="1" smtClean="0">
                <a:solidFill>
                  <a:schemeClr val="tx1">
                    <a:lumMod val="95000"/>
                    <a:lumOff val="5000"/>
                  </a:schemeClr>
                </a:solidFill>
              </a:rPr>
              <a:t>хмара</a:t>
            </a:r>
            <a:r>
              <a:rPr lang="ru-RU" dirty="0" smtClean="0">
                <a:solidFill>
                  <a:schemeClr val="tx1">
                    <a:lumMod val="95000"/>
                    <a:lumOff val="5000"/>
                  </a:schemeClr>
                </a:solidFill>
              </a:rPr>
              <a:t>.</a:t>
            </a:r>
            <a:endParaRPr lang="ru-RU" dirty="0">
              <a:solidFill>
                <a:schemeClr val="tx1">
                  <a:lumMod val="95000"/>
                  <a:lumOff val="5000"/>
                </a:schemeClr>
              </a:solidFill>
            </a:endParaRPr>
          </a:p>
        </p:txBody>
      </p:sp>
      <p:pic>
        <p:nvPicPr>
          <p:cNvPr id="4" name="Рисунок 3" descr="31.jpg"/>
          <p:cNvPicPr>
            <a:picLocks noChangeAspect="1"/>
          </p:cNvPicPr>
          <p:nvPr/>
        </p:nvPicPr>
        <p:blipFill>
          <a:blip r:embed="rId2"/>
          <a:stretch>
            <a:fillRect/>
          </a:stretch>
        </p:blipFill>
        <p:spPr>
          <a:xfrm>
            <a:off x="3786182" y="357166"/>
            <a:ext cx="4959223" cy="3571900"/>
          </a:xfrm>
          <a:prstGeom prst="ellipse">
            <a:avLst/>
          </a:prstGeom>
        </p:spPr>
      </p:pic>
      <p:sp>
        <p:nvSpPr>
          <p:cNvPr id="5" name="TextBox 4"/>
          <p:cNvSpPr txBox="1"/>
          <p:nvPr/>
        </p:nvSpPr>
        <p:spPr>
          <a:xfrm>
            <a:off x="500034" y="1142984"/>
            <a:ext cx="2928958" cy="1569660"/>
          </a:xfrm>
          <a:prstGeom prst="rect">
            <a:avLst/>
          </a:prstGeom>
          <a:noFill/>
        </p:spPr>
        <p:txBody>
          <a:bodyPr wrap="square" rtlCol="0">
            <a:spAutoFit/>
          </a:bodyPr>
          <a:lstStyle/>
          <a:p>
            <a:r>
              <a:rPr lang="ru-RU" sz="4800" dirty="0" err="1" smtClean="0">
                <a:solidFill>
                  <a:schemeClr val="accent2">
                    <a:lumMod val="50000"/>
                  </a:schemeClr>
                </a:solidFill>
              </a:rPr>
              <a:t>Кавова</a:t>
            </a:r>
            <a:r>
              <a:rPr lang="ru-RU" sz="4800" dirty="0" smtClean="0">
                <a:solidFill>
                  <a:schemeClr val="accent2">
                    <a:lumMod val="50000"/>
                  </a:schemeClr>
                </a:solidFill>
              </a:rPr>
              <a:t> </a:t>
            </a:r>
            <a:r>
              <a:rPr lang="ru-RU" sz="4800" dirty="0" err="1" smtClean="0">
                <a:solidFill>
                  <a:schemeClr val="accent2">
                    <a:lumMod val="50000"/>
                  </a:schemeClr>
                </a:solidFill>
              </a:rPr>
              <a:t>хмара</a:t>
            </a:r>
            <a:endParaRPr lang="ru-RU" sz="4800" dirty="0">
              <a:solidFill>
                <a:schemeClr val="accent2">
                  <a:lumMod val="50000"/>
                </a:schemeClr>
              </a:solidFill>
            </a:endParaRPr>
          </a:p>
        </p:txBody>
      </p:sp>
      <p:cxnSp>
        <p:nvCxnSpPr>
          <p:cNvPr id="7" name="Скругленная соединительная линия 6"/>
          <p:cNvCxnSpPr/>
          <p:nvPr/>
        </p:nvCxnSpPr>
        <p:spPr>
          <a:xfrm flipV="1">
            <a:off x="0" y="0"/>
            <a:ext cx="6357950" cy="4071942"/>
          </a:xfrm>
          <a:prstGeom prst="curvedConnector3">
            <a:avLst>
              <a:gd name="adj1" fmla="val 54508"/>
            </a:avLst>
          </a:prstGeom>
        </p:spPr>
        <p:style>
          <a:lnRef idx="3">
            <a:schemeClr val="accent3"/>
          </a:lnRef>
          <a:fillRef idx="0">
            <a:schemeClr val="accent3"/>
          </a:fillRef>
          <a:effectRef idx="2">
            <a:schemeClr val="accent3"/>
          </a:effectRef>
          <a:fontRef idx="minor">
            <a:schemeClr val="tx1"/>
          </a:fontRef>
        </p:style>
      </p:cxnSp>
    </p:spTree>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42910" y="5286388"/>
            <a:ext cx="7467600" cy="1143000"/>
          </a:xfrm>
        </p:spPr>
        <p:txBody>
          <a:bodyPr/>
          <a:lstStyle/>
          <a:p>
            <a:r>
              <a:rPr lang="ru-RU" dirty="0" err="1" smtClean="0">
                <a:solidFill>
                  <a:schemeClr val="tx1">
                    <a:lumMod val="95000"/>
                    <a:lumOff val="5000"/>
                  </a:schemeClr>
                </a:solidFill>
              </a:rPr>
              <a:t>Щоб</a:t>
            </a:r>
            <a:r>
              <a:rPr lang="ru-RU" dirty="0" smtClean="0">
                <a:solidFill>
                  <a:schemeClr val="tx1">
                    <a:lumMod val="95000"/>
                    <a:lumOff val="5000"/>
                  </a:schemeClr>
                </a:solidFill>
              </a:rPr>
              <a:t> просто </a:t>
            </a:r>
            <a:r>
              <a:rPr lang="ru-RU" dirty="0" err="1" smtClean="0">
                <a:solidFill>
                  <a:schemeClr val="tx1">
                    <a:lumMod val="95000"/>
                    <a:lumOff val="5000"/>
                  </a:schemeClr>
                </a:solidFill>
              </a:rPr>
              <a:t>посміятися</a:t>
            </a:r>
            <a:r>
              <a:rPr lang="ru-RU" dirty="0" smtClean="0">
                <a:solidFill>
                  <a:schemeClr val="tx1">
                    <a:lumMod val="95000"/>
                    <a:lumOff val="5000"/>
                  </a:schemeClr>
                </a:solidFill>
              </a:rPr>
              <a:t> один над одним.</a:t>
            </a:r>
            <a:endParaRPr lang="ru-RU" dirty="0">
              <a:solidFill>
                <a:schemeClr val="tx1">
                  <a:lumMod val="95000"/>
                  <a:lumOff val="5000"/>
                </a:schemeClr>
              </a:solidFill>
            </a:endParaRPr>
          </a:p>
        </p:txBody>
      </p:sp>
      <p:pic>
        <p:nvPicPr>
          <p:cNvPr id="4" name="Рисунок 3" descr="40.jpg"/>
          <p:cNvPicPr>
            <a:picLocks noChangeAspect="1"/>
          </p:cNvPicPr>
          <p:nvPr/>
        </p:nvPicPr>
        <p:blipFill>
          <a:blip r:embed="rId2"/>
          <a:stretch>
            <a:fillRect/>
          </a:stretch>
        </p:blipFill>
        <p:spPr>
          <a:xfrm>
            <a:off x="1285852" y="214290"/>
            <a:ext cx="6217920" cy="4663440"/>
          </a:xfrm>
          <a:prstGeom prst="ellipse">
            <a:avLst/>
          </a:prstGeom>
        </p:spPr>
      </p:pic>
    </p:spTree>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57158" y="142852"/>
            <a:ext cx="7467600" cy="3357586"/>
          </a:xfrm>
        </p:spPr>
        <p:txBody>
          <a:bodyPr>
            <a:normAutofit fontScale="90000"/>
          </a:bodyPr>
          <a:lstStyle/>
          <a:p>
            <a:r>
              <a:rPr lang="en-US" dirty="0" smtClean="0"/>
              <a:t/>
            </a:r>
            <a:br>
              <a:rPr lang="en-US" dirty="0" smtClean="0"/>
            </a:br>
            <a:r>
              <a:rPr lang="ru-RU" dirty="0" err="1" smtClean="0">
                <a:solidFill>
                  <a:schemeClr val="tx1">
                    <a:lumMod val="95000"/>
                    <a:lumOff val="5000"/>
                  </a:schemeClr>
                </a:solidFill>
              </a:rPr>
              <a:t>Келих</a:t>
            </a:r>
            <a:r>
              <a:rPr lang="ru-RU" dirty="0" smtClean="0">
                <a:solidFill>
                  <a:schemeClr val="tx1">
                    <a:lumMod val="95000"/>
                    <a:lumOff val="5000"/>
                  </a:schemeClr>
                </a:solidFill>
              </a:rPr>
              <a:t> </a:t>
            </a:r>
            <a:r>
              <a:rPr lang="en-US" dirty="0" err="1" smtClean="0">
                <a:solidFill>
                  <a:schemeClr val="tx1">
                    <a:lumMod val="95000"/>
                    <a:lumOff val="5000"/>
                  </a:schemeClr>
                </a:solidFill>
              </a:rPr>
              <a:t>Trevi</a:t>
            </a:r>
            <a:r>
              <a:rPr lang="en-US" dirty="0" smtClean="0">
                <a:solidFill>
                  <a:schemeClr val="tx1">
                    <a:lumMod val="95000"/>
                    <a:lumOff val="5000"/>
                  </a:schemeClr>
                </a:solidFill>
              </a:rPr>
              <a:t> </a:t>
            </a:r>
            <a:r>
              <a:rPr lang="ru-RU" dirty="0" err="1" smtClean="0">
                <a:solidFill>
                  <a:schemeClr val="tx1">
                    <a:lumMod val="95000"/>
                    <a:lumOff val="5000"/>
                  </a:schemeClr>
                </a:solidFill>
              </a:rPr>
              <a:t>поєднує</a:t>
            </a:r>
            <a:r>
              <a:rPr lang="ru-RU" dirty="0" smtClean="0">
                <a:solidFill>
                  <a:schemeClr val="tx1">
                    <a:lumMod val="95000"/>
                    <a:lumOff val="5000"/>
                  </a:schemeClr>
                </a:solidFill>
              </a:rPr>
              <a:t> </a:t>
            </a:r>
            <a:r>
              <a:rPr lang="ru-RU" dirty="0" err="1" smtClean="0">
                <a:solidFill>
                  <a:schemeClr val="tx1">
                    <a:lumMod val="95000"/>
                    <a:lumOff val="5000"/>
                  </a:schemeClr>
                </a:solidFill>
              </a:rPr>
              <a:t>функцію</a:t>
            </a:r>
            <a:r>
              <a:rPr lang="ru-RU" dirty="0" smtClean="0">
                <a:solidFill>
                  <a:schemeClr val="tx1">
                    <a:lumMod val="95000"/>
                    <a:lumOff val="5000"/>
                  </a:schemeClr>
                </a:solidFill>
              </a:rPr>
              <a:t> </a:t>
            </a:r>
            <a:r>
              <a:rPr lang="ru-RU" dirty="0" err="1" smtClean="0">
                <a:solidFill>
                  <a:schemeClr val="tx1">
                    <a:lumMod val="95000"/>
                    <a:lumOff val="5000"/>
                  </a:schemeClr>
                </a:solidFill>
              </a:rPr>
              <a:t>аератора</a:t>
            </a:r>
            <a:r>
              <a:rPr lang="ru-RU" dirty="0" smtClean="0">
                <a:solidFill>
                  <a:schemeClr val="tx1">
                    <a:lumMod val="95000"/>
                    <a:lumOff val="5000"/>
                  </a:schemeClr>
                </a:solidFill>
              </a:rPr>
              <a:t>. </a:t>
            </a:r>
            <a:r>
              <a:rPr lang="ru-RU" dirty="0" err="1" smtClean="0">
                <a:solidFill>
                  <a:schemeClr val="tx1">
                    <a:lumMod val="95000"/>
                    <a:lumOff val="5000"/>
                  </a:schemeClr>
                </a:solidFill>
              </a:rPr>
              <a:t>Всередині</a:t>
            </a:r>
            <a:r>
              <a:rPr lang="ru-RU" dirty="0" smtClean="0">
                <a:solidFill>
                  <a:schemeClr val="tx1">
                    <a:lumMod val="95000"/>
                    <a:lumOff val="5000"/>
                  </a:schemeClr>
                </a:solidFill>
              </a:rPr>
              <a:t> основного </a:t>
            </a:r>
            <a:r>
              <a:rPr lang="ru-RU" dirty="0" err="1" smtClean="0">
                <a:solidFill>
                  <a:schemeClr val="tx1">
                    <a:lumMod val="95000"/>
                    <a:lumOff val="5000"/>
                  </a:schemeClr>
                </a:solidFill>
              </a:rPr>
              <a:t>келиха</a:t>
            </a:r>
            <a:r>
              <a:rPr lang="ru-RU" dirty="0" smtClean="0">
                <a:solidFill>
                  <a:schemeClr val="tx1">
                    <a:lumMod val="95000"/>
                    <a:lumOff val="5000"/>
                  </a:schemeClr>
                </a:solidFill>
              </a:rPr>
              <a:t> </a:t>
            </a:r>
            <a:r>
              <a:rPr lang="ru-RU" dirty="0" err="1" smtClean="0">
                <a:solidFill>
                  <a:schemeClr val="tx1">
                    <a:lumMod val="95000"/>
                    <a:lumOff val="5000"/>
                  </a:schemeClr>
                </a:solidFill>
              </a:rPr>
              <a:t>вбудований</a:t>
            </a:r>
            <a:r>
              <a:rPr lang="ru-RU" dirty="0" smtClean="0">
                <a:solidFill>
                  <a:schemeClr val="tx1">
                    <a:lumMod val="95000"/>
                    <a:lumOff val="5000"/>
                  </a:schemeClr>
                </a:solidFill>
              </a:rPr>
              <a:t> </a:t>
            </a:r>
            <a:r>
              <a:rPr lang="ru-RU" dirty="0" err="1" smtClean="0">
                <a:solidFill>
                  <a:schemeClr val="tx1">
                    <a:lumMod val="95000"/>
                    <a:lumOff val="5000"/>
                  </a:schemeClr>
                </a:solidFill>
              </a:rPr>
              <a:t>мініатюрний</a:t>
            </a:r>
            <a:r>
              <a:rPr lang="ru-RU" dirty="0" smtClean="0">
                <a:solidFill>
                  <a:schemeClr val="tx1">
                    <a:lumMod val="95000"/>
                    <a:lumOff val="5000"/>
                  </a:schemeClr>
                </a:solidFill>
              </a:rPr>
              <a:t> </a:t>
            </a:r>
            <a:r>
              <a:rPr lang="ru-RU" dirty="0" err="1" smtClean="0">
                <a:solidFill>
                  <a:schemeClr val="tx1">
                    <a:lumMod val="95000"/>
                    <a:lumOff val="5000"/>
                  </a:schemeClr>
                </a:solidFill>
              </a:rPr>
              <a:t>келих</a:t>
            </a:r>
            <a:r>
              <a:rPr lang="ru-RU" dirty="0" smtClean="0">
                <a:solidFill>
                  <a:schemeClr val="tx1">
                    <a:lumMod val="95000"/>
                    <a:lumOff val="5000"/>
                  </a:schemeClr>
                </a:solidFill>
              </a:rPr>
              <a:t> </a:t>
            </a:r>
            <a:r>
              <a:rPr lang="ru-RU" dirty="0" err="1" smtClean="0">
                <a:solidFill>
                  <a:schemeClr val="tx1">
                    <a:lumMod val="95000"/>
                    <a:lumOff val="5000"/>
                  </a:schemeClr>
                </a:solidFill>
              </a:rPr>
              <a:t>з</a:t>
            </a:r>
            <a:r>
              <a:rPr lang="ru-RU" dirty="0" smtClean="0">
                <a:solidFill>
                  <a:schemeClr val="tx1">
                    <a:lumMod val="95000"/>
                    <a:lumOff val="5000"/>
                  </a:schemeClr>
                </a:solidFill>
              </a:rPr>
              <a:t> 9-ма </a:t>
            </a:r>
            <a:r>
              <a:rPr lang="ru-RU" dirty="0" err="1" smtClean="0">
                <a:solidFill>
                  <a:schemeClr val="tx1">
                    <a:lumMod val="95000"/>
                    <a:lumOff val="5000"/>
                  </a:schemeClr>
                </a:solidFill>
              </a:rPr>
              <a:t>отворами</a:t>
            </a:r>
            <a:r>
              <a:rPr lang="ru-RU" dirty="0" smtClean="0">
                <a:solidFill>
                  <a:schemeClr val="tx1">
                    <a:lumMod val="95000"/>
                    <a:lumOff val="5000"/>
                  </a:schemeClr>
                </a:solidFill>
              </a:rPr>
              <a:t>, </a:t>
            </a:r>
            <a:r>
              <a:rPr lang="ru-RU" dirty="0" err="1" smtClean="0">
                <a:solidFill>
                  <a:schemeClr val="tx1">
                    <a:lumMod val="95000"/>
                    <a:lumOff val="5000"/>
                  </a:schemeClr>
                </a:solidFill>
              </a:rPr>
              <a:t>що</a:t>
            </a:r>
            <a:r>
              <a:rPr lang="ru-RU" dirty="0" smtClean="0">
                <a:solidFill>
                  <a:schemeClr val="tx1">
                    <a:lumMod val="95000"/>
                    <a:lumOff val="5000"/>
                  </a:schemeClr>
                </a:solidFill>
              </a:rPr>
              <a:t> </a:t>
            </a:r>
            <a:r>
              <a:rPr lang="ru-RU" dirty="0" err="1" smtClean="0">
                <a:solidFill>
                  <a:schemeClr val="tx1">
                    <a:lumMod val="95000"/>
                    <a:lumOff val="5000"/>
                  </a:schemeClr>
                </a:solidFill>
              </a:rPr>
              <a:t>дозволяє</a:t>
            </a:r>
            <a:r>
              <a:rPr lang="ru-RU" dirty="0" smtClean="0">
                <a:solidFill>
                  <a:schemeClr val="tx1">
                    <a:lumMod val="95000"/>
                    <a:lumOff val="5000"/>
                  </a:schemeClr>
                </a:solidFill>
              </a:rPr>
              <a:t> </a:t>
            </a:r>
            <a:r>
              <a:rPr lang="ru-RU" dirty="0" err="1" smtClean="0">
                <a:solidFill>
                  <a:schemeClr val="tx1">
                    <a:lumMod val="95000"/>
                    <a:lumOff val="5000"/>
                  </a:schemeClr>
                </a:solidFill>
              </a:rPr>
              <a:t>наситити</a:t>
            </a:r>
            <a:r>
              <a:rPr lang="ru-RU" dirty="0" smtClean="0">
                <a:solidFill>
                  <a:schemeClr val="tx1">
                    <a:lumMod val="95000"/>
                    <a:lumOff val="5000"/>
                  </a:schemeClr>
                </a:solidFill>
              </a:rPr>
              <a:t> вино киснем. </a:t>
            </a:r>
            <a:r>
              <a:rPr lang="ru-RU" dirty="0" err="1" smtClean="0">
                <a:solidFill>
                  <a:schemeClr val="tx1">
                    <a:lumMod val="95000"/>
                    <a:lumOff val="5000"/>
                  </a:schemeClr>
                </a:solidFill>
              </a:rPr>
              <a:t>Крім</a:t>
            </a:r>
            <a:r>
              <a:rPr lang="ru-RU" dirty="0" smtClean="0">
                <a:solidFill>
                  <a:schemeClr val="tx1">
                    <a:lumMod val="95000"/>
                    <a:lumOff val="5000"/>
                  </a:schemeClr>
                </a:solidFill>
              </a:rPr>
              <a:t> </a:t>
            </a:r>
            <a:r>
              <a:rPr lang="ru-RU" dirty="0" err="1" smtClean="0">
                <a:solidFill>
                  <a:schemeClr val="tx1">
                    <a:lumMod val="95000"/>
                    <a:lumOff val="5000"/>
                  </a:schemeClr>
                </a:solidFill>
              </a:rPr>
              <a:t>функціональності</a:t>
            </a:r>
            <a:r>
              <a:rPr lang="ru-RU" dirty="0" smtClean="0">
                <a:solidFill>
                  <a:schemeClr val="tx1">
                    <a:lumMod val="95000"/>
                    <a:lumOff val="5000"/>
                  </a:schemeClr>
                </a:solidFill>
              </a:rPr>
              <a:t> </a:t>
            </a:r>
            <a:r>
              <a:rPr lang="ru-RU" dirty="0" err="1" smtClean="0">
                <a:solidFill>
                  <a:schemeClr val="tx1">
                    <a:lumMod val="95000"/>
                    <a:lumOff val="5000"/>
                  </a:schemeClr>
                </a:solidFill>
              </a:rPr>
              <a:t>келих</a:t>
            </a:r>
            <a:r>
              <a:rPr lang="ru-RU" dirty="0" smtClean="0">
                <a:solidFill>
                  <a:schemeClr val="tx1">
                    <a:lumMod val="95000"/>
                    <a:lumOff val="5000"/>
                  </a:schemeClr>
                </a:solidFill>
              </a:rPr>
              <a:t> </a:t>
            </a:r>
            <a:r>
              <a:rPr lang="ru-RU" dirty="0" err="1" smtClean="0">
                <a:solidFill>
                  <a:schemeClr val="tx1">
                    <a:lumMod val="95000"/>
                    <a:lumOff val="5000"/>
                  </a:schemeClr>
                </a:solidFill>
              </a:rPr>
              <a:t>має</a:t>
            </a:r>
            <a:r>
              <a:rPr lang="ru-RU" dirty="0" smtClean="0">
                <a:solidFill>
                  <a:schemeClr val="tx1">
                    <a:lumMod val="95000"/>
                    <a:lumOff val="5000"/>
                  </a:schemeClr>
                </a:solidFill>
              </a:rPr>
              <a:t> вельми </a:t>
            </a:r>
            <a:r>
              <a:rPr lang="ru-RU" dirty="0" err="1" smtClean="0">
                <a:solidFill>
                  <a:schemeClr val="tx1">
                    <a:lumMod val="95000"/>
                    <a:lumOff val="5000"/>
                  </a:schemeClr>
                </a:solidFill>
              </a:rPr>
              <a:t>ефектний</a:t>
            </a:r>
            <a:r>
              <a:rPr lang="ru-RU" dirty="0" smtClean="0">
                <a:solidFill>
                  <a:schemeClr val="tx1">
                    <a:lumMod val="95000"/>
                    <a:lumOff val="5000"/>
                  </a:schemeClr>
                </a:solidFill>
              </a:rPr>
              <a:t> дизайн.</a:t>
            </a:r>
            <a:br>
              <a:rPr lang="ru-RU" dirty="0" smtClean="0">
                <a:solidFill>
                  <a:schemeClr val="tx1">
                    <a:lumMod val="95000"/>
                    <a:lumOff val="5000"/>
                  </a:schemeClr>
                </a:solidFill>
              </a:rPr>
            </a:br>
            <a:r>
              <a:rPr lang="ru-RU" dirty="0" err="1" smtClean="0">
                <a:solidFill>
                  <a:schemeClr val="tx1">
                    <a:lumMod val="95000"/>
                    <a:lumOff val="5000"/>
                  </a:schemeClr>
                </a:solidFill>
              </a:rPr>
              <a:t>Вартість</a:t>
            </a:r>
            <a:r>
              <a:rPr lang="ru-RU" dirty="0" smtClean="0">
                <a:solidFill>
                  <a:schemeClr val="tx1">
                    <a:lumMod val="95000"/>
                    <a:lumOff val="5000"/>
                  </a:schemeClr>
                </a:solidFill>
              </a:rPr>
              <a:t> </a:t>
            </a:r>
            <a:r>
              <a:rPr lang="ru-RU" dirty="0" err="1" smtClean="0">
                <a:solidFill>
                  <a:schemeClr val="tx1">
                    <a:lumMod val="95000"/>
                    <a:lumOff val="5000"/>
                  </a:schemeClr>
                </a:solidFill>
              </a:rPr>
              <a:t>келиха</a:t>
            </a:r>
            <a:r>
              <a:rPr lang="ru-RU" dirty="0" smtClean="0">
                <a:solidFill>
                  <a:schemeClr val="tx1">
                    <a:lumMod val="95000"/>
                    <a:lumOff val="5000"/>
                  </a:schemeClr>
                </a:solidFill>
              </a:rPr>
              <a:t> </a:t>
            </a:r>
            <a:r>
              <a:rPr lang="en-US" dirty="0" err="1" smtClean="0">
                <a:solidFill>
                  <a:schemeClr val="tx1">
                    <a:lumMod val="95000"/>
                    <a:lumOff val="5000"/>
                  </a:schemeClr>
                </a:solidFill>
              </a:rPr>
              <a:t>Trevi</a:t>
            </a:r>
            <a:r>
              <a:rPr lang="en-US" dirty="0" smtClean="0">
                <a:solidFill>
                  <a:schemeClr val="tx1">
                    <a:lumMod val="95000"/>
                    <a:lumOff val="5000"/>
                  </a:schemeClr>
                </a:solidFill>
              </a:rPr>
              <a:t> — 22 </a:t>
            </a:r>
            <a:r>
              <a:rPr lang="ru-RU" dirty="0" err="1" smtClean="0">
                <a:solidFill>
                  <a:schemeClr val="tx1">
                    <a:lumMod val="95000"/>
                    <a:lumOff val="5000"/>
                  </a:schemeClr>
                </a:solidFill>
              </a:rPr>
              <a:t>долари</a:t>
            </a:r>
            <a:r>
              <a:rPr lang="ru-RU" dirty="0" smtClean="0">
                <a:solidFill>
                  <a:schemeClr val="tx1">
                    <a:lumMod val="95000"/>
                    <a:lumOff val="5000"/>
                  </a:schemeClr>
                </a:solidFill>
              </a:rPr>
              <a:t>.</a:t>
            </a:r>
            <a:r>
              <a:rPr lang="ru-RU" dirty="0" smtClean="0"/>
              <a:t/>
            </a:r>
            <a:br>
              <a:rPr lang="ru-RU" dirty="0" smtClean="0"/>
            </a:br>
            <a:endParaRPr lang="ru-RU" dirty="0"/>
          </a:p>
        </p:txBody>
      </p:sp>
      <p:sp>
        <p:nvSpPr>
          <p:cNvPr id="5" name="TextBox 4"/>
          <p:cNvSpPr txBox="1"/>
          <p:nvPr/>
        </p:nvSpPr>
        <p:spPr>
          <a:xfrm>
            <a:off x="571472" y="4500570"/>
            <a:ext cx="2786082" cy="1200329"/>
          </a:xfrm>
          <a:prstGeom prst="rect">
            <a:avLst/>
          </a:prstGeom>
          <a:noFill/>
        </p:spPr>
        <p:txBody>
          <a:bodyPr wrap="square" rtlCol="0">
            <a:spAutoFit/>
          </a:bodyPr>
          <a:lstStyle/>
          <a:p>
            <a:r>
              <a:rPr lang="en-US" sz="7200" dirty="0" err="1" smtClean="0">
                <a:solidFill>
                  <a:schemeClr val="accent2">
                    <a:lumMod val="50000"/>
                  </a:schemeClr>
                </a:solidFill>
              </a:rPr>
              <a:t>Trevi</a:t>
            </a:r>
            <a:endParaRPr lang="ru-RU" sz="7200" dirty="0">
              <a:solidFill>
                <a:schemeClr val="accent2">
                  <a:lumMod val="50000"/>
                </a:schemeClr>
              </a:solidFill>
            </a:endParaRPr>
          </a:p>
        </p:txBody>
      </p:sp>
      <p:pic>
        <p:nvPicPr>
          <p:cNvPr id="6" name="Рисунок 5" descr="1.jpg"/>
          <p:cNvPicPr>
            <a:picLocks noChangeAspect="1"/>
          </p:cNvPicPr>
          <p:nvPr/>
        </p:nvPicPr>
        <p:blipFill>
          <a:blip r:embed="rId2"/>
          <a:stretch>
            <a:fillRect/>
          </a:stretch>
        </p:blipFill>
        <p:spPr>
          <a:xfrm>
            <a:off x="3143240" y="3286124"/>
            <a:ext cx="5072098" cy="3381399"/>
          </a:xfrm>
          <a:prstGeom prst="ellipse">
            <a:avLst/>
          </a:prstGeom>
        </p:spPr>
      </p:pic>
      <p:cxnSp>
        <p:nvCxnSpPr>
          <p:cNvPr id="8" name="Скругленная соединительная линия 7"/>
          <p:cNvCxnSpPr/>
          <p:nvPr/>
        </p:nvCxnSpPr>
        <p:spPr>
          <a:xfrm>
            <a:off x="0" y="3714752"/>
            <a:ext cx="6286512" cy="3143248"/>
          </a:xfrm>
          <a:prstGeom prst="curvedConnector3">
            <a:avLst>
              <a:gd name="adj1" fmla="val 50000"/>
            </a:avLst>
          </a:prstGeom>
        </p:spPr>
        <p:style>
          <a:lnRef idx="3">
            <a:schemeClr val="accent1"/>
          </a:lnRef>
          <a:fillRef idx="0">
            <a:schemeClr val="accent1"/>
          </a:fillRef>
          <a:effectRef idx="2">
            <a:schemeClr val="accent1"/>
          </a:effectRef>
          <a:fontRef idx="minor">
            <a:schemeClr val="tx1"/>
          </a:fontRef>
        </p:style>
      </p:cxnSp>
    </p:spTree>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57158" y="4214818"/>
            <a:ext cx="7467600" cy="2428892"/>
          </a:xfrm>
        </p:spPr>
        <p:txBody>
          <a:bodyPr>
            <a:normAutofit fontScale="90000"/>
          </a:bodyPr>
          <a:lstStyle/>
          <a:p>
            <a:r>
              <a:rPr lang="ru-RU" sz="2200" dirty="0" smtClean="0">
                <a:solidFill>
                  <a:schemeClr val="tx1">
                    <a:lumMod val="95000"/>
                    <a:lumOff val="5000"/>
                  </a:schemeClr>
                </a:solidFill>
              </a:rPr>
              <a:t>В </a:t>
            </a:r>
            <a:r>
              <a:rPr lang="ru-RU" sz="2200" dirty="0" err="1" smtClean="0">
                <a:solidFill>
                  <a:schemeClr val="tx1">
                    <a:lumMod val="95000"/>
                    <a:lumOff val="5000"/>
                  </a:schemeClr>
                </a:solidFill>
              </a:rPr>
              <a:t>келихи</a:t>
            </a:r>
            <a:r>
              <a:rPr lang="ru-RU" sz="2200" dirty="0" smtClean="0">
                <a:solidFill>
                  <a:schemeClr val="tx1">
                    <a:lumMod val="95000"/>
                    <a:lumOff val="5000"/>
                  </a:schemeClr>
                </a:solidFill>
              </a:rPr>
              <a:t> </a:t>
            </a:r>
            <a:r>
              <a:rPr lang="en-US" sz="2200" dirty="0" smtClean="0">
                <a:solidFill>
                  <a:schemeClr val="tx1">
                    <a:lumMod val="95000"/>
                    <a:lumOff val="5000"/>
                  </a:schemeClr>
                </a:solidFill>
              </a:rPr>
              <a:t>Hourglasses </a:t>
            </a:r>
            <a:r>
              <a:rPr lang="ru-RU" sz="2200" dirty="0" err="1" smtClean="0">
                <a:solidFill>
                  <a:schemeClr val="tx1">
                    <a:lumMod val="95000"/>
                    <a:lumOff val="5000"/>
                  </a:schemeClr>
                </a:solidFill>
              </a:rPr>
              <a:t>вбудовані</a:t>
            </a:r>
            <a:r>
              <a:rPr lang="ru-RU" sz="2200" dirty="0" smtClean="0">
                <a:solidFill>
                  <a:schemeClr val="tx1">
                    <a:lumMod val="95000"/>
                    <a:lumOff val="5000"/>
                  </a:schemeClr>
                </a:solidFill>
              </a:rPr>
              <a:t> </a:t>
            </a:r>
            <a:r>
              <a:rPr lang="ru-RU" sz="2200" dirty="0" err="1" smtClean="0">
                <a:solidFill>
                  <a:schemeClr val="tx1">
                    <a:lumMod val="95000"/>
                    <a:lumOff val="5000"/>
                  </a:schemeClr>
                </a:solidFill>
              </a:rPr>
              <a:t>пісочний</a:t>
            </a:r>
            <a:r>
              <a:rPr lang="ru-RU" sz="2200" dirty="0" smtClean="0">
                <a:solidFill>
                  <a:schemeClr val="tx1">
                    <a:lumMod val="95000"/>
                    <a:lumOff val="5000"/>
                  </a:schemeClr>
                </a:solidFill>
              </a:rPr>
              <a:t> </a:t>
            </a:r>
            <a:r>
              <a:rPr lang="ru-RU" sz="2200" dirty="0" err="1" smtClean="0">
                <a:solidFill>
                  <a:schemeClr val="tx1">
                    <a:lumMod val="95000"/>
                    <a:lumOff val="5000"/>
                  </a:schemeClr>
                </a:solidFill>
              </a:rPr>
              <a:t>годинник</a:t>
            </a:r>
            <a:r>
              <a:rPr lang="ru-RU" sz="2200" dirty="0" smtClean="0">
                <a:solidFill>
                  <a:schemeClr val="tx1">
                    <a:lumMod val="95000"/>
                    <a:lumOff val="5000"/>
                  </a:schemeClr>
                </a:solidFill>
              </a:rPr>
              <a:t>. Перед </a:t>
            </a:r>
            <a:r>
              <a:rPr lang="ru-RU" sz="2200" dirty="0" err="1" smtClean="0">
                <a:solidFill>
                  <a:schemeClr val="tx1">
                    <a:lumMod val="95000"/>
                    <a:lumOff val="5000"/>
                  </a:schemeClr>
                </a:solidFill>
              </a:rPr>
              <a:t>тим</a:t>
            </a:r>
            <a:r>
              <a:rPr lang="ru-RU" sz="2200" dirty="0" smtClean="0">
                <a:solidFill>
                  <a:schemeClr val="tx1">
                    <a:lumMod val="95000"/>
                    <a:lumOff val="5000"/>
                  </a:schemeClr>
                </a:solidFill>
              </a:rPr>
              <a:t>, як </a:t>
            </a:r>
            <a:r>
              <a:rPr lang="ru-RU" sz="2200" dirty="0" err="1" smtClean="0">
                <a:solidFill>
                  <a:schemeClr val="tx1">
                    <a:lumMod val="95000"/>
                    <a:lumOff val="5000"/>
                  </a:schemeClr>
                </a:solidFill>
              </a:rPr>
              <a:t>приступити</a:t>
            </a:r>
            <a:r>
              <a:rPr lang="ru-RU" sz="2200" dirty="0" smtClean="0">
                <a:solidFill>
                  <a:schemeClr val="tx1">
                    <a:lumMod val="95000"/>
                    <a:lumOff val="5000"/>
                  </a:schemeClr>
                </a:solidFill>
              </a:rPr>
              <a:t> до </a:t>
            </a:r>
            <a:r>
              <a:rPr lang="ru-RU" sz="2200" dirty="0" err="1" smtClean="0">
                <a:solidFill>
                  <a:schemeClr val="tx1">
                    <a:lumMod val="95000"/>
                    <a:lumOff val="5000"/>
                  </a:schemeClr>
                </a:solidFill>
              </a:rPr>
              <a:t>дегустації</a:t>
            </a:r>
            <a:r>
              <a:rPr lang="ru-RU" sz="2200" dirty="0" smtClean="0">
                <a:solidFill>
                  <a:schemeClr val="tx1">
                    <a:lumMod val="95000"/>
                    <a:lumOff val="5000"/>
                  </a:schemeClr>
                </a:solidFill>
              </a:rPr>
              <a:t>, </a:t>
            </a:r>
            <a:r>
              <a:rPr lang="ru-RU" sz="2200" dirty="0" err="1" smtClean="0">
                <a:solidFill>
                  <a:schemeClr val="tx1">
                    <a:lumMod val="95000"/>
                    <a:lumOff val="5000"/>
                  </a:schemeClr>
                </a:solidFill>
              </a:rPr>
              <a:t>келих</a:t>
            </a:r>
            <a:r>
              <a:rPr lang="ru-RU" sz="2200" dirty="0" smtClean="0">
                <a:solidFill>
                  <a:schemeClr val="tx1">
                    <a:lumMod val="95000"/>
                    <a:lumOff val="5000"/>
                  </a:schemeClr>
                </a:solidFill>
              </a:rPr>
              <a:t> </a:t>
            </a:r>
            <a:r>
              <a:rPr lang="ru-RU" sz="2200" dirty="0" err="1" smtClean="0">
                <a:solidFill>
                  <a:schemeClr val="tx1">
                    <a:lumMod val="95000"/>
                    <a:lumOff val="5000"/>
                  </a:schemeClr>
                </a:solidFill>
              </a:rPr>
              <a:t>необхідно</a:t>
            </a:r>
            <a:r>
              <a:rPr lang="ru-RU" sz="2200" dirty="0" smtClean="0">
                <a:solidFill>
                  <a:schemeClr val="tx1">
                    <a:lumMod val="95000"/>
                    <a:lumOff val="5000"/>
                  </a:schemeClr>
                </a:solidFill>
              </a:rPr>
              <a:t> </a:t>
            </a:r>
            <a:r>
              <a:rPr lang="ru-RU" sz="2200" dirty="0" err="1" smtClean="0">
                <a:solidFill>
                  <a:schemeClr val="tx1">
                    <a:lumMod val="95000"/>
                    <a:lumOff val="5000"/>
                  </a:schemeClr>
                </a:solidFill>
              </a:rPr>
              <a:t>перевернути</a:t>
            </a:r>
            <a:r>
              <a:rPr lang="ru-RU" sz="2200" dirty="0" smtClean="0">
                <a:solidFill>
                  <a:schemeClr val="tx1">
                    <a:lumMod val="95000"/>
                    <a:lumOff val="5000"/>
                  </a:schemeClr>
                </a:solidFill>
              </a:rPr>
              <a:t>, </a:t>
            </a:r>
            <a:r>
              <a:rPr lang="ru-RU" sz="2200" dirty="0" err="1" smtClean="0">
                <a:solidFill>
                  <a:schemeClr val="tx1">
                    <a:lumMod val="95000"/>
                    <a:lumOff val="5000"/>
                  </a:schemeClr>
                </a:solidFill>
              </a:rPr>
              <a:t>щоб</a:t>
            </a:r>
            <a:r>
              <a:rPr lang="ru-RU" sz="2200" dirty="0" smtClean="0">
                <a:solidFill>
                  <a:schemeClr val="tx1">
                    <a:lumMod val="95000"/>
                    <a:lumOff val="5000"/>
                  </a:schemeClr>
                </a:solidFill>
              </a:rPr>
              <a:t> </a:t>
            </a:r>
            <a:r>
              <a:rPr lang="ru-RU" sz="2200" dirty="0" err="1" smtClean="0">
                <a:solidFill>
                  <a:schemeClr val="tx1">
                    <a:lumMod val="95000"/>
                    <a:lumOff val="5000"/>
                  </a:schemeClr>
                </a:solidFill>
              </a:rPr>
              <a:t>запустити</a:t>
            </a:r>
            <a:r>
              <a:rPr lang="ru-RU" sz="2200" dirty="0" smtClean="0">
                <a:solidFill>
                  <a:schemeClr val="tx1">
                    <a:lumMod val="95000"/>
                    <a:lumOff val="5000"/>
                  </a:schemeClr>
                </a:solidFill>
              </a:rPr>
              <a:t> </a:t>
            </a:r>
            <a:r>
              <a:rPr lang="ru-RU" sz="2200" dirty="0" err="1" smtClean="0">
                <a:solidFill>
                  <a:schemeClr val="tx1">
                    <a:lumMod val="95000"/>
                    <a:lumOff val="5000"/>
                  </a:schemeClr>
                </a:solidFill>
              </a:rPr>
              <a:t>годинник</a:t>
            </a:r>
            <a:r>
              <a:rPr lang="ru-RU" sz="2200" dirty="0" smtClean="0">
                <a:solidFill>
                  <a:schemeClr val="tx1">
                    <a:lumMod val="95000"/>
                    <a:lumOff val="5000"/>
                  </a:schemeClr>
                </a:solidFill>
              </a:rPr>
              <a:t>. </a:t>
            </a:r>
            <a:r>
              <a:rPr lang="ru-RU" sz="2200" dirty="0" err="1" smtClean="0">
                <a:solidFill>
                  <a:schemeClr val="tx1">
                    <a:lumMod val="95000"/>
                    <a:lumOff val="5000"/>
                  </a:schemeClr>
                </a:solidFill>
              </a:rPr>
              <a:t>Пісочний</a:t>
            </a:r>
            <a:r>
              <a:rPr lang="ru-RU" sz="2200" dirty="0" smtClean="0">
                <a:solidFill>
                  <a:schemeClr val="tx1">
                    <a:lumMod val="95000"/>
                    <a:lumOff val="5000"/>
                  </a:schemeClr>
                </a:solidFill>
              </a:rPr>
              <a:t> таймер </a:t>
            </a:r>
            <a:r>
              <a:rPr lang="ru-RU" sz="2200" dirty="0" err="1" smtClean="0">
                <a:solidFill>
                  <a:schemeClr val="tx1">
                    <a:lumMod val="95000"/>
                    <a:lumOff val="5000"/>
                  </a:schemeClr>
                </a:solidFill>
              </a:rPr>
              <a:t>датований</a:t>
            </a:r>
            <a:r>
              <a:rPr lang="ru-RU" sz="2200" dirty="0" smtClean="0">
                <a:solidFill>
                  <a:schemeClr val="tx1">
                    <a:lumMod val="95000"/>
                    <a:lumOff val="5000"/>
                  </a:schemeClr>
                </a:solidFill>
              </a:rPr>
              <a:t> 10 </a:t>
            </a:r>
            <a:r>
              <a:rPr lang="ru-RU" sz="2200" dirty="0" err="1" smtClean="0">
                <a:solidFill>
                  <a:schemeClr val="tx1">
                    <a:lumMod val="95000"/>
                    <a:lumOff val="5000"/>
                  </a:schemeClr>
                </a:solidFill>
              </a:rPr>
              <a:t>хвилинами</a:t>
            </a:r>
            <a:r>
              <a:rPr lang="ru-RU" sz="2200" dirty="0" smtClean="0">
                <a:solidFill>
                  <a:schemeClr val="tx1">
                    <a:lumMod val="95000"/>
                    <a:lumOff val="5000"/>
                  </a:schemeClr>
                </a:solidFill>
              </a:rPr>
              <a:t>. Для того, </a:t>
            </a:r>
            <a:r>
              <a:rPr lang="ru-RU" sz="2200" dirty="0" err="1" smtClean="0">
                <a:solidFill>
                  <a:schemeClr val="tx1">
                    <a:lumMod val="95000"/>
                    <a:lumOff val="5000"/>
                  </a:schemeClr>
                </a:solidFill>
              </a:rPr>
              <a:t>щоб</a:t>
            </a:r>
            <a:r>
              <a:rPr lang="ru-RU" sz="2200" dirty="0" smtClean="0">
                <a:solidFill>
                  <a:schemeClr val="tx1">
                    <a:lumMod val="95000"/>
                    <a:lumOff val="5000"/>
                  </a:schemeClr>
                </a:solidFill>
              </a:rPr>
              <a:t> </a:t>
            </a:r>
            <a:r>
              <a:rPr lang="ru-RU" sz="2200" dirty="0" err="1" smtClean="0">
                <a:solidFill>
                  <a:schemeClr val="tx1">
                    <a:lumMod val="95000"/>
                    <a:lumOff val="5000"/>
                  </a:schemeClr>
                </a:solidFill>
              </a:rPr>
              <a:t>запустити</a:t>
            </a:r>
            <a:r>
              <a:rPr lang="ru-RU" sz="2200" dirty="0" smtClean="0">
                <a:solidFill>
                  <a:schemeClr val="tx1">
                    <a:lumMod val="95000"/>
                    <a:lumOff val="5000"/>
                  </a:schemeClr>
                </a:solidFill>
              </a:rPr>
              <a:t> </a:t>
            </a:r>
            <a:r>
              <a:rPr lang="ru-RU" sz="2200" dirty="0" err="1" smtClean="0">
                <a:solidFill>
                  <a:schemeClr val="tx1">
                    <a:lumMod val="95000"/>
                    <a:lumOff val="5000"/>
                  </a:schemeClr>
                </a:solidFill>
              </a:rPr>
              <a:t>годинник</a:t>
            </a:r>
            <a:r>
              <a:rPr lang="ru-RU" sz="2200" dirty="0" smtClean="0">
                <a:solidFill>
                  <a:schemeClr val="tx1">
                    <a:lumMod val="95000"/>
                    <a:lumOff val="5000"/>
                  </a:schemeClr>
                </a:solidFill>
              </a:rPr>
              <a:t> заново, </a:t>
            </a:r>
            <a:r>
              <a:rPr lang="ru-RU" sz="2200" dirty="0" err="1" smtClean="0">
                <a:solidFill>
                  <a:schemeClr val="tx1">
                    <a:lumMod val="95000"/>
                    <a:lumOff val="5000"/>
                  </a:schemeClr>
                </a:solidFill>
              </a:rPr>
              <a:t>доведеться</a:t>
            </a:r>
            <a:r>
              <a:rPr lang="ru-RU" sz="2200" dirty="0" smtClean="0">
                <a:solidFill>
                  <a:schemeClr val="tx1">
                    <a:lumMod val="95000"/>
                    <a:lumOff val="5000"/>
                  </a:schemeClr>
                </a:solidFill>
              </a:rPr>
              <a:t> </a:t>
            </a:r>
            <a:r>
              <a:rPr lang="ru-RU" sz="2200" dirty="0" err="1" smtClean="0">
                <a:solidFill>
                  <a:schemeClr val="tx1">
                    <a:lumMod val="95000"/>
                    <a:lumOff val="5000"/>
                  </a:schemeClr>
                </a:solidFill>
              </a:rPr>
              <a:t>спершу</a:t>
            </a:r>
            <a:r>
              <a:rPr lang="ru-RU" sz="2200" dirty="0" smtClean="0">
                <a:solidFill>
                  <a:schemeClr val="tx1">
                    <a:lumMod val="95000"/>
                    <a:lumOff val="5000"/>
                  </a:schemeClr>
                </a:solidFill>
              </a:rPr>
              <a:t> </a:t>
            </a:r>
            <a:r>
              <a:rPr lang="ru-RU" sz="2200" dirty="0" err="1" smtClean="0">
                <a:solidFill>
                  <a:schemeClr val="tx1">
                    <a:lumMod val="95000"/>
                    <a:lumOff val="5000"/>
                  </a:schemeClr>
                </a:solidFill>
              </a:rPr>
              <a:t>спорожнити</a:t>
            </a:r>
            <a:r>
              <a:rPr lang="ru-RU" sz="2200" dirty="0" smtClean="0">
                <a:solidFill>
                  <a:schemeClr val="tx1">
                    <a:lumMod val="95000"/>
                    <a:lumOff val="5000"/>
                  </a:schemeClr>
                </a:solidFill>
              </a:rPr>
              <a:t> </a:t>
            </a:r>
            <a:r>
              <a:rPr lang="ru-RU" sz="2200" dirty="0" err="1" smtClean="0">
                <a:solidFill>
                  <a:schemeClr val="tx1">
                    <a:lumMod val="95000"/>
                    <a:lumOff val="5000"/>
                  </a:schemeClr>
                </a:solidFill>
              </a:rPr>
              <a:t>келих</a:t>
            </a:r>
            <a:r>
              <a:rPr lang="ru-RU" sz="2200" dirty="0" smtClean="0">
                <a:solidFill>
                  <a:schemeClr val="tx1">
                    <a:lumMod val="95000"/>
                    <a:lumOff val="5000"/>
                  </a:schemeClr>
                </a:solidFill>
              </a:rPr>
              <a:t>.</a:t>
            </a:r>
            <a:br>
              <a:rPr lang="ru-RU" sz="2200" dirty="0" smtClean="0">
                <a:solidFill>
                  <a:schemeClr val="tx1">
                    <a:lumMod val="95000"/>
                    <a:lumOff val="5000"/>
                  </a:schemeClr>
                </a:solidFill>
              </a:rPr>
            </a:br>
            <a:r>
              <a:rPr lang="ru-RU" sz="2200" dirty="0" err="1" smtClean="0">
                <a:solidFill>
                  <a:schemeClr val="tx1">
                    <a:lumMod val="95000"/>
                    <a:lumOff val="5000"/>
                  </a:schemeClr>
                </a:solidFill>
              </a:rPr>
              <a:t>Вартість</a:t>
            </a:r>
            <a:r>
              <a:rPr lang="ru-RU" sz="2200" dirty="0" smtClean="0">
                <a:solidFill>
                  <a:schemeClr val="tx1">
                    <a:lumMod val="95000"/>
                    <a:lumOff val="5000"/>
                  </a:schemeClr>
                </a:solidFill>
              </a:rPr>
              <a:t> </a:t>
            </a:r>
            <a:r>
              <a:rPr lang="ru-RU" sz="2200" dirty="0" err="1" smtClean="0">
                <a:solidFill>
                  <a:schemeClr val="tx1">
                    <a:lumMod val="95000"/>
                    <a:lumOff val="5000"/>
                  </a:schemeClr>
                </a:solidFill>
              </a:rPr>
              <a:t>келиха</a:t>
            </a:r>
            <a:r>
              <a:rPr lang="ru-RU" sz="2200" dirty="0" smtClean="0">
                <a:solidFill>
                  <a:schemeClr val="tx1">
                    <a:lumMod val="95000"/>
                    <a:lumOff val="5000"/>
                  </a:schemeClr>
                </a:solidFill>
              </a:rPr>
              <a:t> </a:t>
            </a:r>
            <a:r>
              <a:rPr lang="en-US" sz="2200" dirty="0" smtClean="0">
                <a:solidFill>
                  <a:schemeClr val="tx1">
                    <a:lumMod val="95000"/>
                    <a:lumOff val="5000"/>
                  </a:schemeClr>
                </a:solidFill>
              </a:rPr>
              <a:t>Hourglasses </a:t>
            </a:r>
            <a:r>
              <a:rPr lang="ru-RU" sz="2200" dirty="0" err="1" smtClean="0">
                <a:solidFill>
                  <a:schemeClr val="tx1">
                    <a:lumMod val="95000"/>
                    <a:lumOff val="5000"/>
                  </a:schemeClr>
                </a:solidFill>
              </a:rPr>
              <a:t>складає</a:t>
            </a:r>
            <a:r>
              <a:rPr lang="ru-RU" sz="2200" dirty="0" smtClean="0">
                <a:solidFill>
                  <a:schemeClr val="tx1">
                    <a:lumMod val="95000"/>
                    <a:lumOff val="5000"/>
                  </a:schemeClr>
                </a:solidFill>
              </a:rPr>
              <a:t> 75 </a:t>
            </a:r>
            <a:r>
              <a:rPr lang="ru-RU" sz="2200" dirty="0" err="1" smtClean="0">
                <a:solidFill>
                  <a:schemeClr val="tx1">
                    <a:lumMod val="95000"/>
                    <a:lumOff val="5000"/>
                  </a:schemeClr>
                </a:solidFill>
              </a:rPr>
              <a:t>доларів</a:t>
            </a:r>
            <a:r>
              <a:rPr lang="ru-RU" sz="2200" dirty="0" smtClean="0">
                <a:solidFill>
                  <a:schemeClr val="tx1">
                    <a:lumMod val="95000"/>
                    <a:lumOff val="5000"/>
                  </a:schemeClr>
                </a:solidFill>
              </a:rPr>
              <a:t>.</a:t>
            </a:r>
            <a:r>
              <a:rPr lang="ru-RU" dirty="0" smtClean="0"/>
              <a:t/>
            </a:r>
            <a:br>
              <a:rPr lang="ru-RU" dirty="0" smtClean="0"/>
            </a:br>
            <a:endParaRPr lang="ru-RU" dirty="0"/>
          </a:p>
        </p:txBody>
      </p:sp>
      <p:pic>
        <p:nvPicPr>
          <p:cNvPr id="4" name="Рисунок 3" descr="2.jpg"/>
          <p:cNvPicPr>
            <a:picLocks noChangeAspect="1"/>
          </p:cNvPicPr>
          <p:nvPr/>
        </p:nvPicPr>
        <p:blipFill>
          <a:blip r:embed="rId2"/>
          <a:stretch>
            <a:fillRect/>
          </a:stretch>
        </p:blipFill>
        <p:spPr>
          <a:xfrm>
            <a:off x="285720" y="714356"/>
            <a:ext cx="4929186" cy="3286124"/>
          </a:xfrm>
          <a:prstGeom prst="ellipse">
            <a:avLst/>
          </a:prstGeom>
        </p:spPr>
      </p:pic>
      <p:sp>
        <p:nvSpPr>
          <p:cNvPr id="5" name="TextBox 4"/>
          <p:cNvSpPr txBox="1"/>
          <p:nvPr/>
        </p:nvSpPr>
        <p:spPr>
          <a:xfrm>
            <a:off x="5572132" y="1285860"/>
            <a:ext cx="2714644" cy="584775"/>
          </a:xfrm>
          <a:prstGeom prst="rect">
            <a:avLst/>
          </a:prstGeom>
          <a:noFill/>
        </p:spPr>
        <p:txBody>
          <a:bodyPr wrap="square" rtlCol="0">
            <a:spAutoFit/>
          </a:bodyPr>
          <a:lstStyle/>
          <a:p>
            <a:r>
              <a:rPr lang="en-US" sz="3200" dirty="0" smtClean="0">
                <a:solidFill>
                  <a:schemeClr val="accent2">
                    <a:lumMod val="50000"/>
                  </a:schemeClr>
                </a:solidFill>
              </a:rPr>
              <a:t>Hourglasses</a:t>
            </a:r>
            <a:endParaRPr lang="ru-RU" sz="3200" dirty="0">
              <a:solidFill>
                <a:schemeClr val="accent2">
                  <a:lumMod val="50000"/>
                </a:schemeClr>
              </a:solidFill>
            </a:endParaRPr>
          </a:p>
        </p:txBody>
      </p:sp>
      <p:cxnSp>
        <p:nvCxnSpPr>
          <p:cNvPr id="7" name="Скругленная соединительная линия 6"/>
          <p:cNvCxnSpPr/>
          <p:nvPr/>
        </p:nvCxnSpPr>
        <p:spPr>
          <a:xfrm>
            <a:off x="3714744" y="0"/>
            <a:ext cx="5429256" cy="4071942"/>
          </a:xfrm>
          <a:prstGeom prst="curvedConnector3">
            <a:avLst>
              <a:gd name="adj1" fmla="val 33158"/>
            </a:avLst>
          </a:prstGeom>
        </p:spPr>
        <p:style>
          <a:lnRef idx="3">
            <a:schemeClr val="accent3"/>
          </a:lnRef>
          <a:fillRef idx="0">
            <a:schemeClr val="accent3"/>
          </a:fillRef>
          <a:effectRef idx="2">
            <a:schemeClr val="accent3"/>
          </a:effectRef>
          <a:fontRef idx="minor">
            <a:schemeClr val="tx1"/>
          </a:fontRef>
        </p:style>
      </p:cxnSp>
    </p:spTree>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descr="2.jpg"/>
          <p:cNvPicPr>
            <a:picLocks noChangeAspect="1"/>
          </p:cNvPicPr>
          <p:nvPr/>
        </p:nvPicPr>
        <p:blipFill>
          <a:blip r:embed="rId2"/>
          <a:stretch>
            <a:fillRect/>
          </a:stretch>
        </p:blipFill>
        <p:spPr>
          <a:xfrm>
            <a:off x="285720" y="2214554"/>
            <a:ext cx="3966216" cy="3966216"/>
          </a:xfrm>
          <a:prstGeom prst="ellipse">
            <a:avLst/>
          </a:prstGeom>
        </p:spPr>
      </p:pic>
      <p:sp>
        <p:nvSpPr>
          <p:cNvPr id="2" name="Заголовок 1"/>
          <p:cNvSpPr>
            <a:spLocks noGrp="1"/>
          </p:cNvSpPr>
          <p:nvPr>
            <p:ph type="title"/>
          </p:nvPr>
        </p:nvSpPr>
        <p:spPr>
          <a:xfrm>
            <a:off x="4357686" y="3071810"/>
            <a:ext cx="4038576" cy="2571768"/>
          </a:xfrm>
        </p:spPr>
        <p:txBody>
          <a:bodyPr>
            <a:normAutofit fontScale="90000"/>
          </a:bodyPr>
          <a:lstStyle/>
          <a:p>
            <a:r>
              <a:rPr lang="ru-RU" dirty="0" smtClean="0"/>
              <a:t/>
            </a:r>
            <a:br>
              <a:rPr lang="ru-RU" dirty="0" smtClean="0"/>
            </a:br>
            <a:r>
              <a:rPr lang="ru-RU" dirty="0" smtClean="0"/>
              <a:t/>
            </a:r>
            <a:br>
              <a:rPr lang="ru-RU" dirty="0" smtClean="0"/>
            </a:br>
            <a:r>
              <a:rPr lang="ru-RU" dirty="0" smtClean="0"/>
              <a:t/>
            </a:r>
            <a:br>
              <a:rPr lang="ru-RU" dirty="0" smtClean="0"/>
            </a:br>
            <a:r>
              <a:rPr lang="ru-RU" dirty="0" smtClean="0"/>
              <a:t/>
            </a:r>
            <a:br>
              <a:rPr lang="ru-RU" dirty="0" smtClean="0"/>
            </a:br>
            <a:r>
              <a:rPr lang="ru-RU" sz="2400" dirty="0" err="1" smtClean="0">
                <a:solidFill>
                  <a:schemeClr val="tx1"/>
                </a:solidFill>
                <a:cs typeface="Aharoni" pitchFamily="2" charset="-79"/>
              </a:rPr>
              <a:t>Скляний</a:t>
            </a:r>
            <a:r>
              <a:rPr lang="ru-RU" sz="2400" dirty="0" smtClean="0">
                <a:solidFill>
                  <a:schemeClr val="tx1"/>
                </a:solidFill>
                <a:cs typeface="Aharoni" pitchFamily="2" charset="-79"/>
              </a:rPr>
              <a:t> стакан у </a:t>
            </a:r>
            <a:r>
              <a:rPr lang="ru-RU" sz="2400" dirty="0" err="1" smtClean="0">
                <a:solidFill>
                  <a:schemeClr val="tx1"/>
                </a:solidFill>
                <a:cs typeface="Aharoni" pitchFamily="2" charset="-79"/>
              </a:rPr>
              <a:t>вигляді</a:t>
            </a:r>
            <a:r>
              <a:rPr lang="ru-RU" sz="2400" dirty="0" smtClean="0">
                <a:solidFill>
                  <a:schemeClr val="tx1"/>
                </a:solidFill>
                <a:cs typeface="Aharoni" pitchFamily="2" charset="-79"/>
              </a:rPr>
              <a:t> </a:t>
            </a:r>
            <a:r>
              <a:rPr lang="ru-RU" sz="2400" dirty="0" err="1" smtClean="0">
                <a:solidFill>
                  <a:schemeClr val="tx1"/>
                </a:solidFill>
                <a:cs typeface="Aharoni" pitchFamily="2" charset="-79"/>
              </a:rPr>
              <a:t>м'ятого</a:t>
            </a:r>
            <a:r>
              <a:rPr lang="ru-RU" sz="2400" dirty="0" smtClean="0">
                <a:solidFill>
                  <a:schemeClr val="tx1"/>
                </a:solidFill>
                <a:cs typeface="Aharoni" pitchFamily="2" charset="-79"/>
              </a:rPr>
              <a:t> пластикового, за </a:t>
            </a:r>
            <a:r>
              <a:rPr lang="ru-RU" sz="2400" dirty="0" err="1" smtClean="0">
                <a:solidFill>
                  <a:schemeClr val="tx1"/>
                </a:solidFill>
                <a:cs typeface="Aharoni" pitchFamily="2" charset="-79"/>
              </a:rPr>
              <a:t>задумом</a:t>
            </a:r>
            <a:r>
              <a:rPr lang="ru-RU" sz="2400" dirty="0" smtClean="0">
                <a:solidFill>
                  <a:schemeClr val="tx1"/>
                </a:solidFill>
                <a:cs typeface="Aharoni" pitchFamily="2" charset="-79"/>
              </a:rPr>
              <a:t> </a:t>
            </a:r>
            <a:r>
              <a:rPr lang="ru-RU" sz="2400" dirty="0" err="1" smtClean="0">
                <a:solidFill>
                  <a:schemeClr val="tx1"/>
                </a:solidFill>
                <a:cs typeface="Aharoni" pitchFamily="2" charset="-79"/>
              </a:rPr>
              <a:t>дизайнерів</a:t>
            </a:r>
            <a:r>
              <a:rPr lang="ru-RU" sz="2400" dirty="0" smtClean="0">
                <a:solidFill>
                  <a:schemeClr val="tx1"/>
                </a:solidFill>
                <a:cs typeface="Aharoni" pitchFamily="2" charset="-79"/>
              </a:rPr>
              <a:t>, повинен </a:t>
            </a:r>
            <a:r>
              <a:rPr lang="ru-RU" sz="2400" dirty="0" err="1" smtClean="0">
                <a:solidFill>
                  <a:schemeClr val="tx1"/>
                </a:solidFill>
                <a:cs typeface="Aharoni" pitchFamily="2" charset="-79"/>
              </a:rPr>
              <a:t>викликати</a:t>
            </a:r>
            <a:r>
              <a:rPr lang="ru-RU" sz="2400" dirty="0" smtClean="0">
                <a:solidFill>
                  <a:schemeClr val="tx1"/>
                </a:solidFill>
                <a:cs typeface="Aharoni" pitchFamily="2" charset="-79"/>
              </a:rPr>
              <a:t> у </a:t>
            </a:r>
            <a:r>
              <a:rPr lang="ru-RU" sz="2400" dirty="0" err="1" smtClean="0">
                <a:solidFill>
                  <a:schemeClr val="tx1"/>
                </a:solidFill>
                <a:cs typeface="Aharoni" pitchFamily="2" charset="-79"/>
              </a:rPr>
              <a:t>власників</a:t>
            </a:r>
            <a:r>
              <a:rPr lang="ru-RU" sz="2400" dirty="0" smtClean="0">
                <a:solidFill>
                  <a:schemeClr val="tx1"/>
                </a:solidFill>
                <a:cs typeface="Aharoni" pitchFamily="2" charset="-79"/>
              </a:rPr>
              <a:t> </a:t>
            </a:r>
            <a:r>
              <a:rPr lang="ru-RU" sz="2400" dirty="0" err="1" smtClean="0">
                <a:solidFill>
                  <a:schemeClr val="tx1"/>
                </a:solidFill>
                <a:cs typeface="Aharoni" pitchFamily="2" charset="-79"/>
              </a:rPr>
              <a:t>спогади</a:t>
            </a:r>
            <a:r>
              <a:rPr lang="ru-RU" sz="2400" dirty="0" smtClean="0">
                <a:solidFill>
                  <a:schemeClr val="tx1"/>
                </a:solidFill>
                <a:cs typeface="Aharoni" pitchFamily="2" charset="-79"/>
              </a:rPr>
              <a:t> про </a:t>
            </a:r>
            <a:r>
              <a:rPr lang="ru-RU" sz="2400" dirty="0" err="1" smtClean="0">
                <a:solidFill>
                  <a:schemeClr val="tx1"/>
                </a:solidFill>
                <a:cs typeface="Aharoni" pitchFamily="2" charset="-79"/>
              </a:rPr>
              <a:t>літні</a:t>
            </a:r>
            <a:r>
              <a:rPr lang="ru-RU" sz="2400" dirty="0" smtClean="0">
                <a:solidFill>
                  <a:schemeClr val="tx1"/>
                </a:solidFill>
                <a:cs typeface="Aharoni" pitchFamily="2" charset="-79"/>
              </a:rPr>
              <a:t> </a:t>
            </a:r>
            <a:r>
              <a:rPr lang="ru-RU" sz="2400" dirty="0" err="1" smtClean="0">
                <a:solidFill>
                  <a:schemeClr val="tx1"/>
                </a:solidFill>
                <a:cs typeface="Aharoni" pitchFamily="2" charset="-79"/>
              </a:rPr>
              <a:t>пікніки</a:t>
            </a:r>
            <a:r>
              <a:rPr lang="ru-RU" sz="2400" dirty="0" smtClean="0">
                <a:solidFill>
                  <a:schemeClr val="tx1"/>
                </a:solidFill>
                <a:cs typeface="Aharoni" pitchFamily="2" charset="-79"/>
              </a:rPr>
              <a:t>.</a:t>
            </a:r>
            <a:endParaRPr lang="ru-RU" sz="2400" dirty="0">
              <a:solidFill>
                <a:schemeClr val="tx1"/>
              </a:solidFill>
              <a:cs typeface="Aharoni" pitchFamily="2" charset="-79"/>
            </a:endParaRPr>
          </a:p>
        </p:txBody>
      </p:sp>
      <p:sp>
        <p:nvSpPr>
          <p:cNvPr id="11" name="TextBox 10"/>
          <p:cNvSpPr txBox="1"/>
          <p:nvPr/>
        </p:nvSpPr>
        <p:spPr>
          <a:xfrm>
            <a:off x="2500298" y="357166"/>
            <a:ext cx="6215106" cy="1015663"/>
          </a:xfrm>
          <a:prstGeom prst="rect">
            <a:avLst/>
          </a:prstGeom>
          <a:noFill/>
        </p:spPr>
        <p:txBody>
          <a:bodyPr wrap="square" rtlCol="0">
            <a:spAutoFit/>
          </a:bodyPr>
          <a:lstStyle/>
          <a:p>
            <a:r>
              <a:rPr lang="ru-RU" sz="6000" dirty="0" err="1" smtClean="0">
                <a:solidFill>
                  <a:schemeClr val="accent2">
                    <a:lumMod val="75000"/>
                  </a:schemeClr>
                </a:solidFill>
              </a:rPr>
              <a:t>М'ятий</a:t>
            </a:r>
            <a:r>
              <a:rPr lang="ru-RU" sz="6000" dirty="0" smtClean="0">
                <a:solidFill>
                  <a:schemeClr val="accent2">
                    <a:lumMod val="75000"/>
                  </a:schemeClr>
                </a:solidFill>
              </a:rPr>
              <a:t> пластик</a:t>
            </a:r>
            <a:endParaRPr lang="ru-RU" sz="6000" dirty="0">
              <a:solidFill>
                <a:schemeClr val="accent2">
                  <a:lumMod val="75000"/>
                </a:schemeClr>
              </a:solidFill>
            </a:endParaRPr>
          </a:p>
        </p:txBody>
      </p:sp>
      <p:cxnSp>
        <p:nvCxnSpPr>
          <p:cNvPr id="13" name="Скругленная соединительная линия 12"/>
          <p:cNvCxnSpPr/>
          <p:nvPr/>
        </p:nvCxnSpPr>
        <p:spPr>
          <a:xfrm>
            <a:off x="0" y="928670"/>
            <a:ext cx="8501090" cy="2214578"/>
          </a:xfrm>
          <a:prstGeom prst="curvedConnector3">
            <a:avLst>
              <a:gd name="adj1" fmla="val 39244"/>
            </a:avLst>
          </a:prstGeom>
        </p:spPr>
        <p:style>
          <a:lnRef idx="3">
            <a:schemeClr val="accent4"/>
          </a:lnRef>
          <a:fillRef idx="0">
            <a:schemeClr val="accent4"/>
          </a:fillRef>
          <a:effectRef idx="2">
            <a:schemeClr val="accent4"/>
          </a:effectRef>
          <a:fontRef idx="minor">
            <a:schemeClr val="tx1"/>
          </a:fontRef>
        </p:style>
      </p:cxnSp>
    </p:spTree>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2844" y="5000636"/>
            <a:ext cx="7467600" cy="1285860"/>
          </a:xfrm>
        </p:spPr>
        <p:txBody>
          <a:bodyPr>
            <a:normAutofit fontScale="90000"/>
          </a:bodyPr>
          <a:lstStyle/>
          <a:p>
            <a:r>
              <a:rPr lang="ru-RU" dirty="0" smtClean="0">
                <a:solidFill>
                  <a:schemeClr val="tx1"/>
                </a:solidFill>
              </a:rPr>
              <a:t/>
            </a:r>
            <a:br>
              <a:rPr lang="ru-RU" dirty="0" smtClean="0">
                <a:solidFill>
                  <a:schemeClr val="tx1"/>
                </a:solidFill>
              </a:rPr>
            </a:br>
            <a:r>
              <a:rPr lang="ru-RU" dirty="0" smtClean="0">
                <a:solidFill>
                  <a:schemeClr val="tx1"/>
                </a:solidFill>
              </a:rPr>
              <a:t/>
            </a:r>
            <a:br>
              <a:rPr lang="ru-RU" dirty="0" smtClean="0">
                <a:solidFill>
                  <a:schemeClr val="tx1"/>
                </a:solidFill>
              </a:rPr>
            </a:br>
            <a:r>
              <a:rPr lang="ru-RU" dirty="0" err="1" smtClean="0">
                <a:solidFill>
                  <a:schemeClr val="tx1"/>
                </a:solidFill>
              </a:rPr>
              <a:t>Це</a:t>
            </a:r>
            <a:r>
              <a:rPr lang="ru-RU" dirty="0" smtClean="0">
                <a:solidFill>
                  <a:schemeClr val="tx1"/>
                </a:solidFill>
              </a:rPr>
              <a:t> </a:t>
            </a:r>
            <a:r>
              <a:rPr lang="ru-RU" dirty="0" err="1" smtClean="0">
                <a:solidFill>
                  <a:schemeClr val="tx1"/>
                </a:solidFill>
              </a:rPr>
              <a:t>і</a:t>
            </a:r>
            <a:r>
              <a:rPr lang="ru-RU" dirty="0" smtClean="0">
                <a:solidFill>
                  <a:schemeClr val="tx1"/>
                </a:solidFill>
              </a:rPr>
              <a:t> склянка, </a:t>
            </a:r>
            <a:r>
              <a:rPr lang="ru-RU" dirty="0" err="1" smtClean="0">
                <a:solidFill>
                  <a:schemeClr val="tx1"/>
                </a:solidFill>
              </a:rPr>
              <a:t>і</a:t>
            </a:r>
            <a:r>
              <a:rPr lang="ru-RU" dirty="0" smtClean="0">
                <a:solidFill>
                  <a:schemeClr val="tx1"/>
                </a:solidFill>
              </a:rPr>
              <a:t> </a:t>
            </a:r>
            <a:r>
              <a:rPr lang="ru-RU" dirty="0" err="1" smtClean="0">
                <a:solidFill>
                  <a:schemeClr val="tx1"/>
                </a:solidFill>
              </a:rPr>
              <a:t>пляшка</a:t>
            </a:r>
            <a:r>
              <a:rPr lang="ru-RU" dirty="0" smtClean="0">
                <a:solidFill>
                  <a:schemeClr val="tx1"/>
                </a:solidFill>
              </a:rPr>
              <a:t>. </a:t>
            </a:r>
            <a:r>
              <a:rPr lang="ru-RU" dirty="0" err="1" smtClean="0">
                <a:solidFill>
                  <a:schemeClr val="tx1"/>
                </a:solidFill>
              </a:rPr>
              <a:t>Дизайнери</a:t>
            </a:r>
            <a:r>
              <a:rPr lang="ru-RU" dirty="0" smtClean="0">
                <a:solidFill>
                  <a:schemeClr val="tx1"/>
                </a:solidFill>
              </a:rPr>
              <a:t> — </a:t>
            </a:r>
            <a:r>
              <a:rPr lang="en-US" dirty="0" smtClean="0">
                <a:solidFill>
                  <a:schemeClr val="tx1"/>
                </a:solidFill>
              </a:rPr>
              <a:t>Blackstone the Magician.</a:t>
            </a:r>
            <a:endParaRPr lang="ru-RU" dirty="0">
              <a:solidFill>
                <a:schemeClr val="tx1"/>
              </a:solidFill>
            </a:endParaRPr>
          </a:p>
        </p:txBody>
      </p:sp>
      <p:pic>
        <p:nvPicPr>
          <p:cNvPr id="4" name="Рисунок 3" descr="3.jpg"/>
          <p:cNvPicPr>
            <a:picLocks noChangeAspect="1"/>
          </p:cNvPicPr>
          <p:nvPr/>
        </p:nvPicPr>
        <p:blipFill>
          <a:blip r:embed="rId2"/>
          <a:stretch>
            <a:fillRect/>
          </a:stretch>
        </p:blipFill>
        <p:spPr>
          <a:xfrm>
            <a:off x="4214810" y="1000108"/>
            <a:ext cx="4323406" cy="4323406"/>
          </a:xfrm>
          <a:prstGeom prst="ellipse">
            <a:avLst/>
          </a:prstGeom>
        </p:spPr>
      </p:pic>
      <p:sp>
        <p:nvSpPr>
          <p:cNvPr id="5" name="TextBox 4"/>
          <p:cNvSpPr txBox="1"/>
          <p:nvPr/>
        </p:nvSpPr>
        <p:spPr>
          <a:xfrm>
            <a:off x="285720" y="1571612"/>
            <a:ext cx="3428992" cy="1754326"/>
          </a:xfrm>
          <a:prstGeom prst="rect">
            <a:avLst/>
          </a:prstGeom>
          <a:noFill/>
        </p:spPr>
        <p:txBody>
          <a:bodyPr wrap="square" rtlCol="0">
            <a:spAutoFit/>
          </a:bodyPr>
          <a:lstStyle/>
          <a:p>
            <a:r>
              <a:rPr lang="ru-RU" sz="3600" dirty="0" smtClean="0">
                <a:solidFill>
                  <a:schemeClr val="accent2">
                    <a:lumMod val="50000"/>
                  </a:schemeClr>
                </a:solidFill>
              </a:rPr>
              <a:t>Стопка </a:t>
            </a:r>
            <a:r>
              <a:rPr lang="ru-RU" sz="3600" dirty="0" err="1" smtClean="0">
                <a:solidFill>
                  <a:schemeClr val="accent2">
                    <a:lumMod val="50000"/>
                  </a:schemeClr>
                </a:solidFill>
              </a:rPr>
              <a:t>пластикових</a:t>
            </a:r>
            <a:r>
              <a:rPr lang="ru-RU" sz="3600" dirty="0" smtClean="0">
                <a:solidFill>
                  <a:schemeClr val="accent2">
                    <a:lumMod val="50000"/>
                  </a:schemeClr>
                </a:solidFill>
              </a:rPr>
              <a:t> </a:t>
            </a:r>
            <a:r>
              <a:rPr lang="ru-RU" sz="3600" dirty="0" err="1" smtClean="0">
                <a:solidFill>
                  <a:schemeClr val="accent2">
                    <a:lumMod val="50000"/>
                  </a:schemeClr>
                </a:solidFill>
              </a:rPr>
              <a:t>стаканчиків</a:t>
            </a:r>
            <a:endParaRPr lang="ru-RU" sz="3600" dirty="0">
              <a:solidFill>
                <a:schemeClr val="accent2">
                  <a:lumMod val="50000"/>
                </a:schemeClr>
              </a:solidFill>
            </a:endParaRPr>
          </a:p>
        </p:txBody>
      </p:sp>
      <p:cxnSp>
        <p:nvCxnSpPr>
          <p:cNvPr id="7" name="Скругленная соединительная линия 6"/>
          <p:cNvCxnSpPr/>
          <p:nvPr/>
        </p:nvCxnSpPr>
        <p:spPr>
          <a:xfrm flipV="1">
            <a:off x="214282" y="214290"/>
            <a:ext cx="7786742" cy="4786346"/>
          </a:xfrm>
          <a:prstGeom prst="curvedConnector3">
            <a:avLst>
              <a:gd name="adj1" fmla="val 50000"/>
            </a:avLst>
          </a:prstGeom>
        </p:spPr>
        <p:style>
          <a:lnRef idx="3">
            <a:schemeClr val="accent4"/>
          </a:lnRef>
          <a:fillRef idx="0">
            <a:schemeClr val="accent4"/>
          </a:fillRef>
          <a:effectRef idx="2">
            <a:schemeClr val="accent4"/>
          </a:effectRef>
          <a:fontRef idx="minor">
            <a:schemeClr val="tx1"/>
          </a:fontRef>
        </p:style>
      </p:cxnSp>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57158" y="214290"/>
            <a:ext cx="3643338" cy="3429024"/>
          </a:xfrm>
        </p:spPr>
        <p:txBody>
          <a:bodyPr>
            <a:normAutofit/>
          </a:bodyPr>
          <a:lstStyle/>
          <a:p>
            <a:r>
              <a:rPr lang="ru-RU" sz="2800" dirty="0" smtClean="0">
                <a:solidFill>
                  <a:schemeClr val="tx1">
                    <a:lumMod val="95000"/>
                    <a:lumOff val="5000"/>
                  </a:schemeClr>
                </a:solidFill>
              </a:rPr>
              <a:t>І </a:t>
            </a:r>
            <a:r>
              <a:rPr lang="ru-RU" sz="2800" dirty="0" err="1" smtClean="0">
                <a:solidFill>
                  <a:schemeClr val="tx1">
                    <a:lumMod val="95000"/>
                    <a:lumOff val="5000"/>
                  </a:schemeClr>
                </a:solidFill>
              </a:rPr>
              <a:t>ще</a:t>
            </a:r>
            <a:r>
              <a:rPr lang="ru-RU" sz="2800" dirty="0" smtClean="0">
                <a:solidFill>
                  <a:schemeClr val="tx1">
                    <a:lumMod val="95000"/>
                    <a:lumOff val="5000"/>
                  </a:schemeClr>
                </a:solidFill>
              </a:rPr>
              <a:t> одна </a:t>
            </a:r>
            <a:r>
              <a:rPr lang="ru-RU" sz="2800" dirty="0" err="1" smtClean="0">
                <a:solidFill>
                  <a:schemeClr val="tx1">
                    <a:lumMod val="95000"/>
                    <a:lumOff val="5000"/>
                  </a:schemeClr>
                </a:solidFill>
              </a:rPr>
              <a:t>варіація</a:t>
            </a:r>
            <a:r>
              <a:rPr lang="ru-RU" sz="2800" dirty="0" smtClean="0">
                <a:solidFill>
                  <a:schemeClr val="tx1">
                    <a:lumMod val="95000"/>
                    <a:lumOff val="5000"/>
                  </a:schemeClr>
                </a:solidFill>
              </a:rPr>
              <a:t> на тему </a:t>
            </a:r>
            <a:r>
              <a:rPr lang="ru-RU" sz="2800" dirty="0" err="1" smtClean="0">
                <a:solidFill>
                  <a:schemeClr val="tx1">
                    <a:lumMod val="95000"/>
                    <a:lumOff val="5000"/>
                  </a:schemeClr>
                </a:solidFill>
              </a:rPr>
              <a:t>пластикових</a:t>
            </a:r>
            <a:r>
              <a:rPr lang="ru-RU" sz="2800" dirty="0" smtClean="0">
                <a:solidFill>
                  <a:schemeClr val="tx1">
                    <a:lumMod val="95000"/>
                    <a:lumOff val="5000"/>
                  </a:schemeClr>
                </a:solidFill>
              </a:rPr>
              <a:t> </a:t>
            </a:r>
            <a:r>
              <a:rPr lang="ru-RU" sz="2800" dirty="0" err="1" smtClean="0">
                <a:solidFill>
                  <a:schemeClr val="tx1">
                    <a:lumMod val="95000"/>
                    <a:lumOff val="5000"/>
                  </a:schemeClr>
                </a:solidFill>
              </a:rPr>
              <a:t>стаканчиків</a:t>
            </a:r>
            <a:r>
              <a:rPr lang="ru-RU" sz="2800" dirty="0" smtClean="0">
                <a:solidFill>
                  <a:schemeClr val="tx1">
                    <a:lumMod val="95000"/>
                    <a:lumOff val="5000"/>
                  </a:schemeClr>
                </a:solidFill>
              </a:rPr>
              <a:t> </a:t>
            </a:r>
            <a:r>
              <a:rPr lang="ru-RU" sz="2800" dirty="0" err="1" smtClean="0">
                <a:solidFill>
                  <a:schemeClr val="tx1">
                    <a:lumMod val="95000"/>
                    <a:lumOff val="5000"/>
                  </a:schemeClr>
                </a:solidFill>
              </a:rPr>
              <a:t>від</a:t>
            </a:r>
            <a:r>
              <a:rPr lang="ru-RU" sz="2800" dirty="0" smtClean="0">
                <a:solidFill>
                  <a:schemeClr val="tx1">
                    <a:lumMod val="95000"/>
                    <a:lumOff val="5000"/>
                  </a:schemeClr>
                </a:solidFill>
              </a:rPr>
              <a:t> дизайнера Максима </a:t>
            </a:r>
            <a:r>
              <a:rPr lang="ru-RU" sz="2800" dirty="0" err="1" smtClean="0">
                <a:solidFill>
                  <a:schemeClr val="tx1">
                    <a:lumMod val="95000"/>
                    <a:lumOff val="5000"/>
                  </a:schemeClr>
                </a:solidFill>
              </a:rPr>
              <a:t>Велковского</a:t>
            </a:r>
            <a:r>
              <a:rPr lang="ru-RU" sz="2800" dirty="0" smtClean="0">
                <a:solidFill>
                  <a:schemeClr val="tx1">
                    <a:lumMod val="95000"/>
                    <a:lumOff val="5000"/>
                  </a:schemeClr>
                </a:solidFill>
              </a:rPr>
              <a:t>.</a:t>
            </a:r>
            <a:endParaRPr lang="ru-RU" sz="2800" dirty="0">
              <a:solidFill>
                <a:schemeClr val="tx1">
                  <a:lumMod val="95000"/>
                  <a:lumOff val="5000"/>
                </a:schemeClr>
              </a:solidFill>
            </a:endParaRPr>
          </a:p>
        </p:txBody>
      </p:sp>
      <p:pic>
        <p:nvPicPr>
          <p:cNvPr id="4" name="Рисунок 3" descr="4.jpg"/>
          <p:cNvPicPr>
            <a:picLocks noChangeAspect="1"/>
          </p:cNvPicPr>
          <p:nvPr/>
        </p:nvPicPr>
        <p:blipFill>
          <a:blip r:embed="rId2"/>
          <a:stretch>
            <a:fillRect/>
          </a:stretch>
        </p:blipFill>
        <p:spPr>
          <a:xfrm>
            <a:off x="3500430" y="3286124"/>
            <a:ext cx="4566273" cy="3357554"/>
          </a:xfrm>
          <a:prstGeom prst="ellipse">
            <a:avLst/>
          </a:prstGeom>
        </p:spPr>
      </p:pic>
      <p:sp>
        <p:nvSpPr>
          <p:cNvPr id="5" name="TextBox 4"/>
          <p:cNvSpPr txBox="1"/>
          <p:nvPr/>
        </p:nvSpPr>
        <p:spPr>
          <a:xfrm>
            <a:off x="4357686" y="214290"/>
            <a:ext cx="4000528" cy="1754326"/>
          </a:xfrm>
          <a:prstGeom prst="rect">
            <a:avLst/>
          </a:prstGeom>
          <a:noFill/>
        </p:spPr>
        <p:txBody>
          <a:bodyPr wrap="square" rtlCol="0">
            <a:spAutoFit/>
          </a:bodyPr>
          <a:lstStyle/>
          <a:p>
            <a:r>
              <a:rPr lang="ru-RU" sz="5400" dirty="0" err="1" smtClean="0">
                <a:solidFill>
                  <a:schemeClr val="accent2">
                    <a:lumMod val="50000"/>
                  </a:schemeClr>
                </a:solidFill>
              </a:rPr>
              <a:t>Винний</a:t>
            </a:r>
            <a:r>
              <a:rPr lang="ru-RU" sz="5400" dirty="0" smtClean="0">
                <a:solidFill>
                  <a:schemeClr val="accent2">
                    <a:lumMod val="50000"/>
                  </a:schemeClr>
                </a:solidFill>
              </a:rPr>
              <a:t> пластик</a:t>
            </a:r>
            <a:endParaRPr lang="ru-RU" sz="5400" dirty="0">
              <a:solidFill>
                <a:schemeClr val="accent2">
                  <a:lumMod val="50000"/>
                </a:schemeClr>
              </a:solidFill>
            </a:endParaRPr>
          </a:p>
        </p:txBody>
      </p:sp>
      <p:cxnSp>
        <p:nvCxnSpPr>
          <p:cNvPr id="7" name="Скругленная соединительная линия 6"/>
          <p:cNvCxnSpPr/>
          <p:nvPr/>
        </p:nvCxnSpPr>
        <p:spPr>
          <a:xfrm rot="10800000">
            <a:off x="642910" y="500042"/>
            <a:ext cx="7929618" cy="2786082"/>
          </a:xfrm>
          <a:prstGeom prst="curvedConnector3">
            <a:avLst>
              <a:gd name="adj1" fmla="val 54303"/>
            </a:avLst>
          </a:prstGeom>
        </p:spPr>
        <p:style>
          <a:lnRef idx="3">
            <a:schemeClr val="accent3"/>
          </a:lnRef>
          <a:fillRef idx="0">
            <a:schemeClr val="accent3"/>
          </a:fillRef>
          <a:effectRef idx="2">
            <a:schemeClr val="accent3"/>
          </a:effectRef>
          <a:fontRef idx="minor">
            <a:schemeClr val="tx1"/>
          </a:fontRef>
        </p:style>
      </p:cxnSp>
    </p:spTree>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descr="6.jpg"/>
          <p:cNvPicPr>
            <a:picLocks noChangeAspect="1"/>
          </p:cNvPicPr>
          <p:nvPr/>
        </p:nvPicPr>
        <p:blipFill>
          <a:blip r:embed="rId2"/>
          <a:stretch>
            <a:fillRect/>
          </a:stretch>
        </p:blipFill>
        <p:spPr>
          <a:xfrm>
            <a:off x="2428860" y="3500438"/>
            <a:ext cx="4119723" cy="2968624"/>
          </a:xfrm>
          <a:prstGeom prst="ellipse">
            <a:avLst/>
          </a:prstGeom>
        </p:spPr>
      </p:pic>
      <p:sp>
        <p:nvSpPr>
          <p:cNvPr id="2" name="Заголовок 1"/>
          <p:cNvSpPr>
            <a:spLocks noGrp="1"/>
          </p:cNvSpPr>
          <p:nvPr>
            <p:ph type="title"/>
          </p:nvPr>
        </p:nvSpPr>
        <p:spPr>
          <a:xfrm>
            <a:off x="4714876" y="2143116"/>
            <a:ext cx="4143372" cy="1500198"/>
          </a:xfrm>
        </p:spPr>
        <p:txBody>
          <a:bodyPr>
            <a:normAutofit fontScale="90000"/>
          </a:bodyPr>
          <a:lstStyle/>
          <a:p>
            <a:r>
              <a:rPr lang="ru-RU" dirty="0" smtClean="0">
                <a:solidFill>
                  <a:schemeClr val="tx1">
                    <a:lumMod val="95000"/>
                    <a:lumOff val="5000"/>
                  </a:schemeClr>
                </a:solidFill>
              </a:rPr>
              <a:t/>
            </a:r>
            <a:br>
              <a:rPr lang="ru-RU" dirty="0" smtClean="0">
                <a:solidFill>
                  <a:schemeClr val="tx1">
                    <a:lumMod val="95000"/>
                    <a:lumOff val="5000"/>
                  </a:schemeClr>
                </a:solidFill>
              </a:rPr>
            </a:br>
            <a:r>
              <a:rPr lang="ru-RU" dirty="0" smtClean="0">
                <a:solidFill>
                  <a:schemeClr val="tx1">
                    <a:lumMod val="95000"/>
                    <a:lumOff val="5000"/>
                  </a:schemeClr>
                </a:solidFill>
              </a:rPr>
              <a:t/>
            </a:r>
            <a:br>
              <a:rPr lang="ru-RU" dirty="0" smtClean="0">
                <a:solidFill>
                  <a:schemeClr val="tx1">
                    <a:lumMod val="95000"/>
                    <a:lumOff val="5000"/>
                  </a:schemeClr>
                </a:solidFill>
              </a:rPr>
            </a:br>
            <a:r>
              <a:rPr lang="ru-RU" dirty="0" smtClean="0">
                <a:solidFill>
                  <a:schemeClr val="tx1">
                    <a:lumMod val="95000"/>
                    <a:lumOff val="5000"/>
                  </a:schemeClr>
                </a:solidFill>
              </a:rPr>
              <a:t>Так </a:t>
            </a:r>
            <a:r>
              <a:rPr lang="ru-RU" dirty="0" err="1" smtClean="0">
                <a:solidFill>
                  <a:schemeClr val="tx1">
                    <a:lumMod val="95000"/>
                    <a:lumOff val="5000"/>
                  </a:schemeClr>
                </a:solidFill>
              </a:rPr>
              <a:t>відразу</a:t>
            </a:r>
            <a:r>
              <a:rPr lang="ru-RU" dirty="0" smtClean="0">
                <a:solidFill>
                  <a:schemeClr val="tx1">
                    <a:lumMod val="95000"/>
                    <a:lumOff val="5000"/>
                  </a:schemeClr>
                </a:solidFill>
              </a:rPr>
              <a:t> </a:t>
            </a:r>
            <a:r>
              <a:rPr lang="ru-RU" dirty="0" err="1" smtClean="0">
                <a:solidFill>
                  <a:schemeClr val="tx1">
                    <a:lumMod val="95000"/>
                    <a:lumOff val="5000"/>
                  </a:schemeClr>
                </a:solidFill>
              </a:rPr>
              <a:t>і</a:t>
            </a:r>
            <a:r>
              <a:rPr lang="ru-RU" dirty="0" smtClean="0">
                <a:solidFill>
                  <a:schemeClr val="tx1">
                    <a:lumMod val="95000"/>
                    <a:lumOff val="5000"/>
                  </a:schemeClr>
                </a:solidFill>
              </a:rPr>
              <a:t> не </a:t>
            </a:r>
            <a:r>
              <a:rPr lang="ru-RU" dirty="0" err="1" smtClean="0">
                <a:solidFill>
                  <a:schemeClr val="tx1">
                    <a:lumMod val="95000"/>
                    <a:lumOff val="5000"/>
                  </a:schemeClr>
                </a:solidFill>
              </a:rPr>
              <a:t>зрозумієш</a:t>
            </a:r>
            <a:r>
              <a:rPr lang="ru-RU" dirty="0" smtClean="0">
                <a:solidFill>
                  <a:schemeClr val="tx1">
                    <a:lumMod val="95000"/>
                    <a:lumOff val="5000"/>
                  </a:schemeClr>
                </a:solidFill>
              </a:rPr>
              <a:t>, </a:t>
            </a:r>
            <a:r>
              <a:rPr lang="ru-RU" dirty="0" err="1" smtClean="0">
                <a:solidFill>
                  <a:schemeClr val="tx1">
                    <a:lumMod val="95000"/>
                    <a:lumOff val="5000"/>
                  </a:schemeClr>
                </a:solidFill>
              </a:rPr>
              <a:t>з</a:t>
            </a:r>
            <a:r>
              <a:rPr lang="ru-RU" dirty="0" smtClean="0">
                <a:solidFill>
                  <a:schemeClr val="tx1">
                    <a:lumMod val="95000"/>
                    <a:lumOff val="5000"/>
                  </a:schemeClr>
                </a:solidFill>
              </a:rPr>
              <a:t> </a:t>
            </a:r>
            <a:r>
              <a:rPr lang="ru-RU" dirty="0" err="1" smtClean="0">
                <a:solidFill>
                  <a:schemeClr val="tx1">
                    <a:lumMod val="95000"/>
                    <a:lumOff val="5000"/>
                  </a:schemeClr>
                </a:solidFill>
              </a:rPr>
              <a:t>якого</a:t>
            </a:r>
            <a:r>
              <a:rPr lang="ru-RU" dirty="0" smtClean="0">
                <a:solidFill>
                  <a:schemeClr val="tx1">
                    <a:lumMod val="95000"/>
                    <a:lumOff val="5000"/>
                  </a:schemeClr>
                </a:solidFill>
              </a:rPr>
              <a:t> боку </a:t>
            </a:r>
            <a:r>
              <a:rPr lang="ru-RU" dirty="0" err="1" smtClean="0">
                <a:solidFill>
                  <a:schemeClr val="tx1">
                    <a:lumMod val="95000"/>
                    <a:lumOff val="5000"/>
                  </a:schemeClr>
                </a:solidFill>
              </a:rPr>
              <a:t>наливати</a:t>
            </a:r>
            <a:r>
              <a:rPr lang="ru-RU" dirty="0" smtClean="0">
                <a:solidFill>
                  <a:schemeClr val="tx1">
                    <a:lumMod val="95000"/>
                    <a:lumOff val="5000"/>
                  </a:schemeClr>
                </a:solidFill>
              </a:rPr>
              <a:t>.</a:t>
            </a:r>
            <a:endParaRPr lang="ru-RU" dirty="0">
              <a:solidFill>
                <a:schemeClr val="tx1">
                  <a:lumMod val="95000"/>
                  <a:lumOff val="5000"/>
                </a:schemeClr>
              </a:solidFill>
            </a:endParaRPr>
          </a:p>
        </p:txBody>
      </p:sp>
      <p:pic>
        <p:nvPicPr>
          <p:cNvPr id="4" name="Содержимое 3" descr="5.jpg"/>
          <p:cNvPicPr>
            <a:picLocks noGrp="1" noChangeAspect="1"/>
          </p:cNvPicPr>
          <p:nvPr>
            <p:ph sz="quarter" idx="1"/>
          </p:nvPr>
        </p:nvPicPr>
        <p:blipFill>
          <a:blip r:embed="rId3"/>
          <a:stretch>
            <a:fillRect/>
          </a:stretch>
        </p:blipFill>
        <p:spPr>
          <a:xfrm>
            <a:off x="0" y="2571744"/>
            <a:ext cx="3928056" cy="2830511"/>
          </a:xfrm>
          <a:prstGeom prst="ellipse">
            <a:avLst/>
          </a:prstGeom>
        </p:spPr>
      </p:pic>
      <p:sp>
        <p:nvSpPr>
          <p:cNvPr id="6" name="TextBox 5"/>
          <p:cNvSpPr txBox="1"/>
          <p:nvPr/>
        </p:nvSpPr>
        <p:spPr>
          <a:xfrm>
            <a:off x="1071538" y="428604"/>
            <a:ext cx="4143404" cy="1569660"/>
          </a:xfrm>
          <a:prstGeom prst="rect">
            <a:avLst/>
          </a:prstGeom>
          <a:noFill/>
        </p:spPr>
        <p:txBody>
          <a:bodyPr wrap="square" rtlCol="0">
            <a:spAutoFit/>
          </a:bodyPr>
          <a:lstStyle/>
          <a:p>
            <a:r>
              <a:rPr lang="uk-UA" sz="4800" dirty="0" smtClean="0">
                <a:solidFill>
                  <a:schemeClr val="accent2">
                    <a:lumMod val="50000"/>
                  </a:schemeClr>
                </a:solidFill>
              </a:rPr>
              <a:t>Розрізані</a:t>
            </a:r>
            <a:r>
              <a:rPr lang="uk-UA" dirty="0" smtClean="0"/>
              <a:t> </a:t>
            </a:r>
            <a:r>
              <a:rPr lang="uk-UA" sz="4800" dirty="0" smtClean="0">
                <a:solidFill>
                  <a:schemeClr val="accent2">
                    <a:lumMod val="50000"/>
                  </a:schemeClr>
                </a:solidFill>
              </a:rPr>
              <a:t>склянки</a:t>
            </a:r>
            <a:endParaRPr lang="ru-RU" sz="4800" dirty="0">
              <a:solidFill>
                <a:schemeClr val="accent2">
                  <a:lumMod val="50000"/>
                </a:schemeClr>
              </a:solidFill>
            </a:endParaRPr>
          </a:p>
        </p:txBody>
      </p:sp>
      <p:cxnSp>
        <p:nvCxnSpPr>
          <p:cNvPr id="8" name="Скругленная соединительная линия 7"/>
          <p:cNvCxnSpPr/>
          <p:nvPr/>
        </p:nvCxnSpPr>
        <p:spPr>
          <a:xfrm flipV="1">
            <a:off x="0" y="0"/>
            <a:ext cx="8786842" cy="2643206"/>
          </a:xfrm>
          <a:prstGeom prst="curvedConnector3">
            <a:avLst>
              <a:gd name="adj1" fmla="val 50466"/>
            </a:avLst>
          </a:prstGeom>
        </p:spPr>
        <p:style>
          <a:lnRef idx="3">
            <a:schemeClr val="accent4"/>
          </a:lnRef>
          <a:fillRef idx="0">
            <a:schemeClr val="accent4"/>
          </a:fillRef>
          <a:effectRef idx="2">
            <a:schemeClr val="accent4"/>
          </a:effectRef>
          <a:fontRef idx="minor">
            <a:schemeClr val="tx1"/>
          </a:fontRef>
        </p:style>
      </p:cxnSp>
    </p:spTree>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57620" y="2928934"/>
            <a:ext cx="4752956" cy="1643074"/>
          </a:xfrm>
        </p:spPr>
        <p:txBody>
          <a:bodyPr>
            <a:normAutofit fontScale="90000"/>
          </a:bodyPr>
          <a:lstStyle/>
          <a:p>
            <a:r>
              <a:rPr lang="ru-RU" dirty="0" smtClean="0"/>
              <a:t/>
            </a:r>
            <a:br>
              <a:rPr lang="ru-RU" dirty="0" smtClean="0"/>
            </a:br>
            <a:r>
              <a:rPr lang="ru-RU" dirty="0" smtClean="0"/>
              <a:t/>
            </a:r>
            <a:br>
              <a:rPr lang="ru-RU" dirty="0" smtClean="0"/>
            </a:br>
            <a:r>
              <a:rPr lang="ru-RU" sz="2200" dirty="0" smtClean="0">
                <a:solidFill>
                  <a:schemeClr val="tx1"/>
                </a:solidFill>
              </a:rPr>
              <a:t>Один стакан </a:t>
            </a:r>
            <a:r>
              <a:rPr lang="ru-RU" sz="2200" dirty="0" err="1" smtClean="0">
                <a:solidFill>
                  <a:schemeClr val="tx1"/>
                </a:solidFill>
              </a:rPr>
              <a:t>і</a:t>
            </a:r>
            <a:r>
              <a:rPr lang="ru-RU" sz="2200" dirty="0" smtClean="0">
                <a:solidFill>
                  <a:schemeClr val="tx1"/>
                </a:solidFill>
              </a:rPr>
              <a:t> </a:t>
            </a:r>
            <a:r>
              <a:rPr lang="ru-RU" sz="2200" dirty="0" err="1" smtClean="0">
                <a:solidFill>
                  <a:schemeClr val="tx1"/>
                </a:solidFill>
              </a:rPr>
              <a:t>кілька</a:t>
            </a:r>
            <a:r>
              <a:rPr lang="ru-RU" sz="2200" dirty="0" smtClean="0">
                <a:solidFill>
                  <a:schemeClr val="tx1"/>
                </a:solidFill>
              </a:rPr>
              <a:t> </a:t>
            </a:r>
            <a:r>
              <a:rPr lang="ru-RU" sz="2200" dirty="0" err="1" smtClean="0">
                <a:solidFill>
                  <a:schemeClr val="tx1"/>
                </a:solidFill>
              </a:rPr>
              <a:t>нехитрих</a:t>
            </a:r>
            <a:r>
              <a:rPr lang="ru-RU" sz="2200" dirty="0" smtClean="0">
                <a:solidFill>
                  <a:schemeClr val="tx1"/>
                </a:solidFill>
              </a:rPr>
              <a:t> </a:t>
            </a:r>
            <a:r>
              <a:rPr lang="ru-RU" sz="2200" dirty="0" err="1" smtClean="0">
                <a:solidFill>
                  <a:schemeClr val="tx1"/>
                </a:solidFill>
              </a:rPr>
              <a:t>пристосувань</a:t>
            </a:r>
            <a:r>
              <a:rPr lang="ru-RU" sz="2200" dirty="0" smtClean="0">
                <a:solidFill>
                  <a:schemeClr val="tx1"/>
                </a:solidFill>
              </a:rPr>
              <a:t> </a:t>
            </a:r>
            <a:r>
              <a:rPr lang="ru-RU" sz="2200" dirty="0" err="1" smtClean="0">
                <a:solidFill>
                  <a:schemeClr val="tx1"/>
                </a:solidFill>
              </a:rPr>
              <a:t>носять</a:t>
            </a:r>
            <a:r>
              <a:rPr lang="ru-RU" sz="2200" dirty="0" smtClean="0">
                <a:solidFill>
                  <a:schemeClr val="tx1"/>
                </a:solidFill>
              </a:rPr>
              <a:t> </a:t>
            </a:r>
            <a:r>
              <a:rPr lang="ru-RU" sz="2200" dirty="0" err="1" smtClean="0">
                <a:solidFill>
                  <a:schemeClr val="tx1"/>
                </a:solidFill>
              </a:rPr>
              <a:t>назву</a:t>
            </a:r>
            <a:r>
              <a:rPr lang="ru-RU" sz="2200" dirty="0" smtClean="0">
                <a:solidFill>
                  <a:schemeClr val="tx1"/>
                </a:solidFill>
              </a:rPr>
              <a:t> </a:t>
            </a:r>
            <a:r>
              <a:rPr lang="en-US" sz="2200" dirty="0" err="1" smtClean="0">
                <a:solidFill>
                  <a:schemeClr val="tx1"/>
                </a:solidFill>
              </a:rPr>
              <a:t>EvOlverre</a:t>
            </a:r>
            <a:r>
              <a:rPr lang="en-US" sz="2200" dirty="0" smtClean="0">
                <a:solidFill>
                  <a:schemeClr val="tx1"/>
                </a:solidFill>
              </a:rPr>
              <a:t> </a:t>
            </a:r>
            <a:r>
              <a:rPr lang="ru-RU" sz="2200" dirty="0" err="1" smtClean="0">
                <a:solidFill>
                  <a:schemeClr val="tx1"/>
                </a:solidFill>
              </a:rPr>
              <a:t>і</a:t>
            </a:r>
            <a:r>
              <a:rPr lang="ru-RU" sz="2200" dirty="0" smtClean="0">
                <a:solidFill>
                  <a:schemeClr val="tx1"/>
                </a:solidFill>
              </a:rPr>
              <a:t> </a:t>
            </a:r>
            <a:r>
              <a:rPr lang="ru-RU" sz="2200" dirty="0" err="1" smtClean="0">
                <a:solidFill>
                  <a:schemeClr val="tx1"/>
                </a:solidFill>
              </a:rPr>
              <a:t>були</a:t>
            </a:r>
            <a:r>
              <a:rPr lang="ru-RU" sz="2200" dirty="0" smtClean="0">
                <a:solidFill>
                  <a:schemeClr val="tx1"/>
                </a:solidFill>
              </a:rPr>
              <a:t> </a:t>
            </a:r>
            <a:r>
              <a:rPr lang="ru-RU" sz="2200" dirty="0" err="1" smtClean="0">
                <a:solidFill>
                  <a:schemeClr val="tx1"/>
                </a:solidFill>
              </a:rPr>
              <a:t>придумані</a:t>
            </a:r>
            <a:r>
              <a:rPr lang="ru-RU" sz="2200" dirty="0" smtClean="0">
                <a:solidFill>
                  <a:schemeClr val="tx1"/>
                </a:solidFill>
              </a:rPr>
              <a:t> в </a:t>
            </a:r>
            <a:r>
              <a:rPr lang="en-US" sz="2200" dirty="0" err="1" smtClean="0">
                <a:solidFill>
                  <a:schemeClr val="tx1"/>
                </a:solidFill>
              </a:rPr>
              <a:t>Utopik</a:t>
            </a:r>
            <a:r>
              <a:rPr lang="en-US" sz="2200" dirty="0" smtClean="0">
                <a:solidFill>
                  <a:schemeClr val="tx1"/>
                </a:solidFill>
              </a:rPr>
              <a:t> Design. </a:t>
            </a:r>
            <a:r>
              <a:rPr lang="ru-RU" sz="2200" dirty="0" smtClean="0">
                <a:solidFill>
                  <a:schemeClr val="tx1"/>
                </a:solidFill>
              </a:rPr>
              <a:t>З </a:t>
            </a:r>
            <a:r>
              <a:rPr lang="en-US" sz="2200" dirty="0" err="1" smtClean="0">
                <a:solidFill>
                  <a:schemeClr val="tx1"/>
                </a:solidFill>
              </a:rPr>
              <a:t>EvOlverre</a:t>
            </a:r>
            <a:r>
              <a:rPr lang="en-US" sz="2200" dirty="0" smtClean="0">
                <a:solidFill>
                  <a:schemeClr val="tx1"/>
                </a:solidFill>
              </a:rPr>
              <a:t> </a:t>
            </a:r>
            <a:r>
              <a:rPr lang="ru-RU" sz="2200" dirty="0" err="1" smtClean="0">
                <a:solidFill>
                  <a:schemeClr val="tx1"/>
                </a:solidFill>
              </a:rPr>
              <a:t>можна</a:t>
            </a:r>
            <a:r>
              <a:rPr lang="ru-RU" sz="2200" dirty="0" smtClean="0">
                <a:solidFill>
                  <a:schemeClr val="tx1"/>
                </a:solidFill>
              </a:rPr>
              <a:t> </a:t>
            </a:r>
            <a:r>
              <a:rPr lang="ru-RU" sz="2200" dirty="0" err="1" smtClean="0">
                <a:solidFill>
                  <a:schemeClr val="tx1"/>
                </a:solidFill>
              </a:rPr>
              <a:t>пити</a:t>
            </a:r>
            <a:r>
              <a:rPr lang="ru-RU" sz="2200" dirty="0" smtClean="0">
                <a:solidFill>
                  <a:schemeClr val="tx1"/>
                </a:solidFill>
              </a:rPr>
              <a:t> воду, </a:t>
            </a:r>
            <a:r>
              <a:rPr lang="ru-RU" sz="2200" dirty="0" err="1" smtClean="0">
                <a:solidFill>
                  <a:schemeClr val="tx1"/>
                </a:solidFill>
              </a:rPr>
              <a:t>і</a:t>
            </a:r>
            <a:r>
              <a:rPr lang="ru-RU" sz="2200" dirty="0" smtClean="0">
                <a:solidFill>
                  <a:schemeClr val="tx1"/>
                </a:solidFill>
              </a:rPr>
              <a:t> вино, </a:t>
            </a:r>
            <a:r>
              <a:rPr lang="ru-RU" sz="2200" dirty="0" err="1" smtClean="0">
                <a:solidFill>
                  <a:schemeClr val="tx1"/>
                </a:solidFill>
              </a:rPr>
              <a:t>і</a:t>
            </a:r>
            <a:r>
              <a:rPr lang="ru-RU" sz="2200" dirty="0" smtClean="0">
                <a:solidFill>
                  <a:schemeClr val="tx1"/>
                </a:solidFill>
              </a:rPr>
              <a:t> коньяк, </a:t>
            </a:r>
            <a:r>
              <a:rPr lang="ru-RU" sz="2200" dirty="0" err="1" smtClean="0">
                <a:solidFill>
                  <a:schemeClr val="tx1"/>
                </a:solidFill>
              </a:rPr>
              <a:t>і</a:t>
            </a:r>
            <a:r>
              <a:rPr lang="ru-RU" sz="2200" dirty="0" smtClean="0">
                <a:solidFill>
                  <a:schemeClr val="tx1"/>
                </a:solidFill>
              </a:rPr>
              <a:t> </a:t>
            </a:r>
            <a:r>
              <a:rPr lang="ru-RU" sz="2200" dirty="0" err="1" smtClean="0">
                <a:solidFill>
                  <a:schemeClr val="tx1"/>
                </a:solidFill>
              </a:rPr>
              <a:t>шампанське</a:t>
            </a:r>
            <a:r>
              <a:rPr lang="ru-RU" sz="2200" dirty="0" smtClean="0">
                <a:solidFill>
                  <a:schemeClr val="tx1"/>
                </a:solidFill>
              </a:rPr>
              <a:t>.</a:t>
            </a:r>
            <a:endParaRPr lang="ru-RU" sz="2200" dirty="0">
              <a:solidFill>
                <a:schemeClr val="tx1"/>
              </a:solidFill>
            </a:endParaRPr>
          </a:p>
        </p:txBody>
      </p:sp>
      <p:sp>
        <p:nvSpPr>
          <p:cNvPr id="4" name="TextBox 3"/>
          <p:cNvSpPr txBox="1"/>
          <p:nvPr/>
        </p:nvSpPr>
        <p:spPr>
          <a:xfrm>
            <a:off x="214282" y="214290"/>
            <a:ext cx="3357586" cy="1077218"/>
          </a:xfrm>
          <a:prstGeom prst="rect">
            <a:avLst/>
          </a:prstGeom>
          <a:noFill/>
        </p:spPr>
        <p:txBody>
          <a:bodyPr wrap="square" rtlCol="0">
            <a:spAutoFit/>
          </a:bodyPr>
          <a:lstStyle/>
          <a:p>
            <a:r>
              <a:rPr lang="ru-RU" sz="3200" dirty="0" smtClean="0">
                <a:solidFill>
                  <a:schemeClr val="accent2">
                    <a:lumMod val="50000"/>
                  </a:schemeClr>
                </a:solidFill>
              </a:rPr>
              <a:t>Один стакан для </a:t>
            </a:r>
            <a:r>
              <a:rPr lang="ru-RU" sz="3200" dirty="0" err="1" smtClean="0">
                <a:solidFill>
                  <a:schemeClr val="accent2">
                    <a:lumMod val="50000"/>
                  </a:schemeClr>
                </a:solidFill>
              </a:rPr>
              <a:t>всього</a:t>
            </a:r>
            <a:endParaRPr lang="ru-RU" sz="3200" dirty="0">
              <a:solidFill>
                <a:schemeClr val="accent2">
                  <a:lumMod val="50000"/>
                </a:schemeClr>
              </a:solidFill>
            </a:endParaRPr>
          </a:p>
        </p:txBody>
      </p:sp>
      <p:pic>
        <p:nvPicPr>
          <p:cNvPr id="5" name="Рисунок 4" descr="8.jpg"/>
          <p:cNvPicPr>
            <a:picLocks noChangeAspect="1"/>
          </p:cNvPicPr>
          <p:nvPr/>
        </p:nvPicPr>
        <p:blipFill>
          <a:blip r:embed="rId2"/>
          <a:stretch>
            <a:fillRect/>
          </a:stretch>
        </p:blipFill>
        <p:spPr>
          <a:xfrm>
            <a:off x="4286248" y="214290"/>
            <a:ext cx="3714776" cy="2534788"/>
          </a:xfrm>
          <a:prstGeom prst="ellipse">
            <a:avLst/>
          </a:prstGeom>
        </p:spPr>
      </p:pic>
      <p:pic>
        <p:nvPicPr>
          <p:cNvPr id="6" name="Рисунок 5" descr="9.jpg"/>
          <p:cNvPicPr>
            <a:picLocks noChangeAspect="1"/>
          </p:cNvPicPr>
          <p:nvPr/>
        </p:nvPicPr>
        <p:blipFill>
          <a:blip r:embed="rId3"/>
          <a:stretch>
            <a:fillRect/>
          </a:stretch>
        </p:blipFill>
        <p:spPr>
          <a:xfrm>
            <a:off x="0" y="1928802"/>
            <a:ext cx="2966084" cy="2023916"/>
          </a:xfrm>
          <a:prstGeom prst="ellipse">
            <a:avLst/>
          </a:prstGeom>
        </p:spPr>
      </p:pic>
      <p:pic>
        <p:nvPicPr>
          <p:cNvPr id="7" name="Рисунок 6" descr="10.jpg"/>
          <p:cNvPicPr>
            <a:picLocks noChangeAspect="1"/>
          </p:cNvPicPr>
          <p:nvPr/>
        </p:nvPicPr>
        <p:blipFill>
          <a:blip r:embed="rId4"/>
          <a:stretch>
            <a:fillRect/>
          </a:stretch>
        </p:blipFill>
        <p:spPr>
          <a:xfrm>
            <a:off x="1214414" y="4357694"/>
            <a:ext cx="3213654" cy="2192846"/>
          </a:xfrm>
          <a:prstGeom prst="ellipse">
            <a:avLst/>
          </a:prstGeom>
        </p:spPr>
      </p:pic>
      <p:pic>
        <p:nvPicPr>
          <p:cNvPr id="8" name="Рисунок 7" descr="11.jpg"/>
          <p:cNvPicPr>
            <a:picLocks noChangeAspect="1"/>
          </p:cNvPicPr>
          <p:nvPr/>
        </p:nvPicPr>
        <p:blipFill>
          <a:blip r:embed="rId5"/>
          <a:stretch>
            <a:fillRect/>
          </a:stretch>
        </p:blipFill>
        <p:spPr>
          <a:xfrm>
            <a:off x="4786314" y="4714884"/>
            <a:ext cx="2928958" cy="1998583"/>
          </a:xfrm>
          <a:prstGeom prst="ellipse">
            <a:avLst/>
          </a:prstGeom>
        </p:spPr>
      </p:pic>
      <p:cxnSp>
        <p:nvCxnSpPr>
          <p:cNvPr id="14" name="Скругленная соединительная линия 13"/>
          <p:cNvCxnSpPr/>
          <p:nvPr/>
        </p:nvCxnSpPr>
        <p:spPr>
          <a:xfrm flipV="1">
            <a:off x="0" y="0"/>
            <a:ext cx="6858016" cy="1928802"/>
          </a:xfrm>
          <a:prstGeom prst="curvedConnector3">
            <a:avLst>
              <a:gd name="adj1" fmla="val 50000"/>
            </a:avLst>
          </a:prstGeom>
        </p:spPr>
        <p:style>
          <a:lnRef idx="3">
            <a:schemeClr val="accent2"/>
          </a:lnRef>
          <a:fillRef idx="0">
            <a:schemeClr val="accent2"/>
          </a:fillRef>
          <a:effectRef idx="2">
            <a:schemeClr val="accent2"/>
          </a:effectRef>
          <a:fontRef idx="minor">
            <a:schemeClr val="tx1"/>
          </a:fontRef>
        </p:style>
      </p:cxnSp>
    </p:spTree>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29058" y="2000240"/>
            <a:ext cx="4638684" cy="3440114"/>
          </a:xfrm>
        </p:spPr>
        <p:txBody>
          <a:bodyPr>
            <a:normAutofit fontScale="90000"/>
          </a:bodyPr>
          <a:lstStyle/>
          <a:p>
            <a:r>
              <a:rPr lang="ru-RU" dirty="0" err="1" smtClean="0">
                <a:solidFill>
                  <a:schemeClr val="bg2">
                    <a:lumMod val="10000"/>
                  </a:schemeClr>
                </a:solidFill>
              </a:rPr>
              <a:t>Високі</a:t>
            </a:r>
            <a:r>
              <a:rPr lang="ru-RU" dirty="0" smtClean="0">
                <a:solidFill>
                  <a:schemeClr val="bg2">
                    <a:lumMod val="10000"/>
                  </a:schemeClr>
                </a:solidFill>
              </a:rPr>
              <a:t>, </a:t>
            </a:r>
            <a:r>
              <a:rPr lang="ru-RU" dirty="0" err="1" smtClean="0">
                <a:solidFill>
                  <a:schemeClr val="bg2">
                    <a:lumMod val="10000"/>
                  </a:schemeClr>
                </a:solidFill>
              </a:rPr>
              <a:t>вузькі</a:t>
            </a:r>
            <a:r>
              <a:rPr lang="ru-RU" dirty="0" smtClean="0">
                <a:solidFill>
                  <a:schemeClr val="bg2">
                    <a:lumMod val="10000"/>
                  </a:schemeClr>
                </a:solidFill>
              </a:rPr>
              <a:t>, </a:t>
            </a:r>
            <a:r>
              <a:rPr lang="ru-RU" dirty="0" err="1" smtClean="0">
                <a:solidFill>
                  <a:schemeClr val="bg2">
                    <a:lumMod val="10000"/>
                  </a:schemeClr>
                </a:solidFill>
              </a:rPr>
              <a:t>тонкостінні</a:t>
            </a:r>
            <a:r>
              <a:rPr lang="ru-RU" dirty="0" smtClean="0">
                <a:solidFill>
                  <a:schemeClr val="bg2">
                    <a:lumMod val="10000"/>
                  </a:schemeClr>
                </a:solidFill>
              </a:rPr>
              <a:t> </a:t>
            </a:r>
            <a:r>
              <a:rPr lang="ru-RU" dirty="0" err="1" smtClean="0">
                <a:solidFill>
                  <a:schemeClr val="bg2">
                    <a:lumMod val="10000"/>
                  </a:schemeClr>
                </a:solidFill>
              </a:rPr>
              <a:t>келихи</a:t>
            </a:r>
            <a:r>
              <a:rPr lang="ru-RU" dirty="0" smtClean="0">
                <a:solidFill>
                  <a:schemeClr val="bg2">
                    <a:lumMod val="10000"/>
                  </a:schemeClr>
                </a:solidFill>
              </a:rPr>
              <a:t> для </a:t>
            </a:r>
            <a:r>
              <a:rPr lang="ru-RU" dirty="0" err="1" smtClean="0">
                <a:solidFill>
                  <a:schemeClr val="bg2">
                    <a:lumMod val="10000"/>
                  </a:schemeClr>
                </a:solidFill>
              </a:rPr>
              <a:t>шампанського</a:t>
            </a:r>
            <a:r>
              <a:rPr lang="ru-RU" dirty="0" smtClean="0">
                <a:solidFill>
                  <a:schemeClr val="bg2">
                    <a:lumMod val="10000"/>
                  </a:schemeClr>
                </a:solidFill>
              </a:rPr>
              <a:t> </a:t>
            </a:r>
            <a:r>
              <a:rPr lang="ru-RU" dirty="0" err="1" smtClean="0">
                <a:solidFill>
                  <a:schemeClr val="bg2">
                    <a:lumMod val="10000"/>
                  </a:schemeClr>
                </a:solidFill>
              </a:rPr>
              <a:t>називаються</a:t>
            </a:r>
            <a:r>
              <a:rPr lang="ru-RU" dirty="0" smtClean="0">
                <a:solidFill>
                  <a:schemeClr val="bg2">
                    <a:lumMod val="10000"/>
                  </a:schemeClr>
                </a:solidFill>
              </a:rPr>
              <a:t> «</a:t>
            </a:r>
            <a:r>
              <a:rPr lang="ru-RU" dirty="0" err="1" smtClean="0">
                <a:solidFill>
                  <a:schemeClr val="bg2">
                    <a:lumMod val="10000"/>
                  </a:schemeClr>
                </a:solidFill>
              </a:rPr>
              <a:t>флют</a:t>
            </a:r>
            <a:r>
              <a:rPr lang="ru-RU" dirty="0" smtClean="0">
                <a:solidFill>
                  <a:schemeClr val="bg2">
                    <a:lumMod val="10000"/>
                  </a:schemeClr>
                </a:solidFill>
              </a:rPr>
              <a:t>» (флейта). </a:t>
            </a:r>
            <a:r>
              <a:rPr lang="ru-RU" dirty="0" err="1" smtClean="0">
                <a:solidFill>
                  <a:schemeClr val="bg2">
                    <a:lumMod val="10000"/>
                  </a:schemeClr>
                </a:solidFill>
              </a:rPr>
              <a:t>Щоб</a:t>
            </a:r>
            <a:r>
              <a:rPr lang="ru-RU" dirty="0" smtClean="0">
                <a:solidFill>
                  <a:schemeClr val="bg2">
                    <a:lumMod val="10000"/>
                  </a:schemeClr>
                </a:solidFill>
              </a:rPr>
              <a:t> </a:t>
            </a:r>
            <a:r>
              <a:rPr lang="ru-RU" dirty="0" err="1" smtClean="0">
                <a:solidFill>
                  <a:schemeClr val="bg2">
                    <a:lumMod val="10000"/>
                  </a:schemeClr>
                </a:solidFill>
              </a:rPr>
              <a:t>було</a:t>
            </a:r>
            <a:r>
              <a:rPr lang="ru-RU" dirty="0" smtClean="0">
                <a:solidFill>
                  <a:schemeClr val="bg2">
                    <a:lumMod val="10000"/>
                  </a:schemeClr>
                </a:solidFill>
              </a:rPr>
              <a:t> </a:t>
            </a:r>
            <a:r>
              <a:rPr lang="ru-RU" dirty="0" err="1" smtClean="0">
                <a:solidFill>
                  <a:schemeClr val="bg2">
                    <a:lumMod val="10000"/>
                  </a:schemeClr>
                </a:solidFill>
              </a:rPr>
              <a:t>цікавіше</a:t>
            </a:r>
            <a:r>
              <a:rPr lang="ru-RU" dirty="0" smtClean="0">
                <a:solidFill>
                  <a:schemeClr val="bg2">
                    <a:lumMod val="10000"/>
                  </a:schemeClr>
                </a:solidFill>
              </a:rPr>
              <a:t>, </a:t>
            </a:r>
            <a:r>
              <a:rPr lang="ru-RU" dirty="0" err="1" smtClean="0">
                <a:solidFill>
                  <a:schemeClr val="bg2">
                    <a:lumMod val="10000"/>
                  </a:schemeClr>
                </a:solidFill>
              </a:rPr>
              <a:t>флют</a:t>
            </a:r>
            <a:r>
              <a:rPr lang="ru-RU" dirty="0" smtClean="0">
                <a:solidFill>
                  <a:schemeClr val="bg2">
                    <a:lumMod val="10000"/>
                  </a:schemeClr>
                </a:solidFill>
              </a:rPr>
              <a:t> обернули в </a:t>
            </a:r>
            <a:r>
              <a:rPr lang="ru-RU" dirty="0" err="1" smtClean="0">
                <a:solidFill>
                  <a:schemeClr val="bg2">
                    <a:lumMod val="10000"/>
                  </a:schemeClr>
                </a:solidFill>
              </a:rPr>
              <a:t>скляну</a:t>
            </a:r>
            <a:r>
              <a:rPr lang="ru-RU" dirty="0" smtClean="0">
                <a:solidFill>
                  <a:schemeClr val="bg2">
                    <a:lumMod val="10000"/>
                  </a:schemeClr>
                </a:solidFill>
              </a:rPr>
              <a:t> трубку </a:t>
            </a:r>
            <a:r>
              <a:rPr lang="ru-RU" dirty="0" err="1" smtClean="0">
                <a:solidFill>
                  <a:schemeClr val="bg2">
                    <a:lumMod val="10000"/>
                  </a:schemeClr>
                </a:solidFill>
              </a:rPr>
              <a:t>і</a:t>
            </a:r>
            <a:r>
              <a:rPr lang="ru-RU" dirty="0" smtClean="0">
                <a:solidFill>
                  <a:schemeClr val="bg2">
                    <a:lumMod val="10000"/>
                  </a:schemeClr>
                </a:solidFill>
              </a:rPr>
              <a:t> </a:t>
            </a:r>
            <a:r>
              <a:rPr lang="ru-RU" dirty="0" err="1" smtClean="0">
                <a:solidFill>
                  <a:schemeClr val="bg2">
                    <a:lumMod val="10000"/>
                  </a:schemeClr>
                </a:solidFill>
              </a:rPr>
              <a:t>позбавили</a:t>
            </a:r>
            <a:r>
              <a:rPr lang="ru-RU" dirty="0" smtClean="0">
                <a:solidFill>
                  <a:schemeClr val="bg2">
                    <a:lumMod val="10000"/>
                  </a:schemeClr>
                </a:solidFill>
              </a:rPr>
              <a:t> </a:t>
            </a:r>
            <a:r>
              <a:rPr lang="ru-RU" dirty="0" err="1" smtClean="0">
                <a:solidFill>
                  <a:schemeClr val="bg2">
                    <a:lumMod val="10000"/>
                  </a:schemeClr>
                </a:solidFill>
              </a:rPr>
              <a:t>підставки</a:t>
            </a:r>
            <a:r>
              <a:rPr lang="ru-RU" dirty="0" smtClean="0">
                <a:solidFill>
                  <a:schemeClr val="bg2">
                    <a:lumMod val="10000"/>
                  </a:schemeClr>
                </a:solidFill>
              </a:rPr>
              <a:t>.</a:t>
            </a:r>
            <a:endParaRPr lang="ru-RU" dirty="0">
              <a:solidFill>
                <a:schemeClr val="bg2">
                  <a:lumMod val="10000"/>
                </a:schemeClr>
              </a:solidFill>
            </a:endParaRPr>
          </a:p>
        </p:txBody>
      </p:sp>
      <p:pic>
        <p:nvPicPr>
          <p:cNvPr id="4" name="Рисунок 3" descr="14.jpg"/>
          <p:cNvPicPr>
            <a:picLocks noChangeAspect="1"/>
          </p:cNvPicPr>
          <p:nvPr/>
        </p:nvPicPr>
        <p:blipFill>
          <a:blip r:embed="rId2"/>
          <a:stretch>
            <a:fillRect/>
          </a:stretch>
        </p:blipFill>
        <p:spPr>
          <a:xfrm>
            <a:off x="357158" y="3643290"/>
            <a:ext cx="3466571" cy="3214710"/>
          </a:xfrm>
          <a:prstGeom prst="ellipse">
            <a:avLst/>
          </a:prstGeom>
        </p:spPr>
      </p:pic>
      <p:sp>
        <p:nvSpPr>
          <p:cNvPr id="5" name="TextBox 4"/>
          <p:cNvSpPr txBox="1"/>
          <p:nvPr/>
        </p:nvSpPr>
        <p:spPr>
          <a:xfrm>
            <a:off x="500034" y="357166"/>
            <a:ext cx="5000660" cy="1569660"/>
          </a:xfrm>
          <a:prstGeom prst="rect">
            <a:avLst/>
          </a:prstGeom>
          <a:noFill/>
        </p:spPr>
        <p:txBody>
          <a:bodyPr wrap="square" rtlCol="0">
            <a:spAutoFit/>
          </a:bodyPr>
          <a:lstStyle/>
          <a:p>
            <a:r>
              <a:rPr lang="ru-RU" sz="4800" dirty="0" err="1" smtClean="0">
                <a:solidFill>
                  <a:schemeClr val="accent2">
                    <a:lumMod val="50000"/>
                  </a:schemeClr>
                </a:solidFill>
              </a:rPr>
              <a:t>Загорнута</a:t>
            </a:r>
            <a:r>
              <a:rPr lang="ru-RU" sz="4800" dirty="0" smtClean="0">
                <a:solidFill>
                  <a:schemeClr val="accent2">
                    <a:lumMod val="50000"/>
                  </a:schemeClr>
                </a:solidFill>
              </a:rPr>
              <a:t> «флейта»</a:t>
            </a:r>
            <a:endParaRPr lang="ru-RU" sz="4800" dirty="0">
              <a:solidFill>
                <a:schemeClr val="accent2">
                  <a:lumMod val="50000"/>
                </a:schemeClr>
              </a:solidFill>
            </a:endParaRPr>
          </a:p>
        </p:txBody>
      </p:sp>
      <p:cxnSp>
        <p:nvCxnSpPr>
          <p:cNvPr id="7" name="Скругленная соединительная линия 6"/>
          <p:cNvCxnSpPr/>
          <p:nvPr/>
        </p:nvCxnSpPr>
        <p:spPr>
          <a:xfrm flipV="1">
            <a:off x="0" y="0"/>
            <a:ext cx="9144000" cy="3500438"/>
          </a:xfrm>
          <a:prstGeom prst="curvedConnector3">
            <a:avLst>
              <a:gd name="adj1" fmla="val 50000"/>
            </a:avLst>
          </a:prstGeom>
        </p:spPr>
        <p:style>
          <a:lnRef idx="3">
            <a:schemeClr val="accent4"/>
          </a:lnRef>
          <a:fillRef idx="0">
            <a:schemeClr val="accent4"/>
          </a:fillRef>
          <a:effectRef idx="2">
            <a:schemeClr val="accent4"/>
          </a:effectRef>
          <a:fontRef idx="minor">
            <a:schemeClr val="tx1"/>
          </a:fontRef>
        </p:style>
      </p:cxnSp>
    </p:spTree>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smtClean="0">
                <a:solidFill>
                  <a:schemeClr val="tx1">
                    <a:lumMod val="95000"/>
                    <a:lumOff val="5000"/>
                  </a:schemeClr>
                </a:solidFill>
              </a:rPr>
              <a:t>Серія</a:t>
            </a:r>
            <a:r>
              <a:rPr lang="ru-RU" dirty="0" smtClean="0">
                <a:solidFill>
                  <a:schemeClr val="tx1">
                    <a:lumMod val="95000"/>
                    <a:lumOff val="5000"/>
                  </a:schemeClr>
                </a:solidFill>
              </a:rPr>
              <a:t> </a:t>
            </a:r>
            <a:r>
              <a:rPr lang="ru-RU" dirty="0" err="1" smtClean="0">
                <a:solidFill>
                  <a:schemeClr val="tx1">
                    <a:lumMod val="95000"/>
                    <a:lumOff val="5000"/>
                  </a:schemeClr>
                </a:solidFill>
              </a:rPr>
              <a:t>експериментальних</a:t>
            </a:r>
            <a:r>
              <a:rPr lang="ru-RU" dirty="0" smtClean="0">
                <a:solidFill>
                  <a:schemeClr val="tx1">
                    <a:lumMod val="95000"/>
                    <a:lumOff val="5000"/>
                  </a:schemeClr>
                </a:solidFill>
              </a:rPr>
              <a:t> </a:t>
            </a:r>
            <a:r>
              <a:rPr lang="ru-RU" dirty="0" err="1" smtClean="0">
                <a:solidFill>
                  <a:schemeClr val="tx1">
                    <a:lumMod val="95000"/>
                    <a:lumOff val="5000"/>
                  </a:schemeClr>
                </a:solidFill>
              </a:rPr>
              <a:t>келихів</a:t>
            </a:r>
            <a:r>
              <a:rPr lang="ru-RU" dirty="0" smtClean="0">
                <a:solidFill>
                  <a:schemeClr val="tx1">
                    <a:lumMod val="95000"/>
                    <a:lumOff val="5000"/>
                  </a:schemeClr>
                </a:solidFill>
              </a:rPr>
              <a:t> </a:t>
            </a:r>
            <a:r>
              <a:rPr lang="ru-RU" dirty="0" err="1" smtClean="0">
                <a:solidFill>
                  <a:schemeClr val="tx1">
                    <a:lumMod val="95000"/>
                    <a:lumOff val="5000"/>
                  </a:schemeClr>
                </a:solidFill>
              </a:rPr>
              <a:t>від</a:t>
            </a:r>
            <a:r>
              <a:rPr lang="ru-RU" dirty="0" smtClean="0">
                <a:solidFill>
                  <a:schemeClr val="tx1">
                    <a:lumMod val="95000"/>
                    <a:lumOff val="5000"/>
                  </a:schemeClr>
                </a:solidFill>
              </a:rPr>
              <a:t> </a:t>
            </a:r>
            <a:r>
              <a:rPr lang="ru-RU" dirty="0" err="1" smtClean="0">
                <a:solidFill>
                  <a:schemeClr val="tx1">
                    <a:lumMod val="95000"/>
                    <a:lumOff val="5000"/>
                  </a:schemeClr>
                </a:solidFill>
              </a:rPr>
              <a:t>італійської</a:t>
            </a:r>
            <a:r>
              <a:rPr lang="ru-RU" dirty="0" smtClean="0">
                <a:solidFill>
                  <a:schemeClr val="tx1">
                    <a:lumMod val="95000"/>
                    <a:lumOff val="5000"/>
                  </a:schemeClr>
                </a:solidFill>
              </a:rPr>
              <a:t> </a:t>
            </a:r>
            <a:r>
              <a:rPr lang="ru-RU" dirty="0" err="1" smtClean="0">
                <a:solidFill>
                  <a:schemeClr val="tx1">
                    <a:lumMod val="95000"/>
                    <a:lumOff val="5000"/>
                  </a:schemeClr>
                </a:solidFill>
              </a:rPr>
              <a:t>дизайн-студії</a:t>
            </a:r>
            <a:r>
              <a:rPr lang="ru-RU" dirty="0" smtClean="0">
                <a:solidFill>
                  <a:schemeClr val="tx1">
                    <a:lumMod val="95000"/>
                    <a:lumOff val="5000"/>
                  </a:schemeClr>
                </a:solidFill>
              </a:rPr>
              <a:t> </a:t>
            </a:r>
            <a:r>
              <a:rPr lang="en-US" dirty="0" err="1" smtClean="0">
                <a:solidFill>
                  <a:schemeClr val="tx1">
                    <a:lumMod val="95000"/>
                    <a:lumOff val="5000"/>
                  </a:schemeClr>
                </a:solidFill>
              </a:rPr>
              <a:t>Gumdesign</a:t>
            </a:r>
            <a:r>
              <a:rPr lang="en-US" dirty="0" smtClean="0">
                <a:solidFill>
                  <a:schemeClr val="tx1">
                    <a:lumMod val="95000"/>
                    <a:lumOff val="5000"/>
                  </a:schemeClr>
                </a:solidFill>
              </a:rPr>
              <a:t>.</a:t>
            </a:r>
            <a:endParaRPr lang="ru-RU" dirty="0">
              <a:solidFill>
                <a:schemeClr val="tx1">
                  <a:lumMod val="95000"/>
                  <a:lumOff val="5000"/>
                </a:schemeClr>
              </a:solidFill>
            </a:endParaRPr>
          </a:p>
        </p:txBody>
      </p:sp>
      <p:pic>
        <p:nvPicPr>
          <p:cNvPr id="4" name="Содержимое 3" descr="17.jpg"/>
          <p:cNvPicPr>
            <a:picLocks noGrp="1" noChangeAspect="1"/>
          </p:cNvPicPr>
          <p:nvPr>
            <p:ph sz="quarter" idx="1"/>
          </p:nvPr>
        </p:nvPicPr>
        <p:blipFill>
          <a:blip r:embed="rId2"/>
          <a:stretch>
            <a:fillRect/>
          </a:stretch>
        </p:blipFill>
        <p:spPr>
          <a:xfrm>
            <a:off x="142844" y="1643050"/>
            <a:ext cx="3340804" cy="3473453"/>
          </a:xfrm>
          <a:prstGeom prst="ellipse">
            <a:avLst/>
          </a:prstGeom>
        </p:spPr>
      </p:pic>
      <p:pic>
        <p:nvPicPr>
          <p:cNvPr id="5" name="Рисунок 4" descr="18.jpg"/>
          <p:cNvPicPr>
            <a:picLocks noChangeAspect="1"/>
          </p:cNvPicPr>
          <p:nvPr/>
        </p:nvPicPr>
        <p:blipFill>
          <a:blip r:embed="rId3"/>
          <a:stretch>
            <a:fillRect/>
          </a:stretch>
        </p:blipFill>
        <p:spPr>
          <a:xfrm>
            <a:off x="4429124" y="1785926"/>
            <a:ext cx="3429024" cy="4724994"/>
          </a:xfrm>
          <a:prstGeom prst="ellipse">
            <a:avLst/>
          </a:prstGeom>
        </p:spPr>
      </p:pic>
      <p:cxnSp>
        <p:nvCxnSpPr>
          <p:cNvPr id="7" name="Скругленная соединительная линия 6"/>
          <p:cNvCxnSpPr/>
          <p:nvPr/>
        </p:nvCxnSpPr>
        <p:spPr>
          <a:xfrm flipV="1">
            <a:off x="1000100" y="928670"/>
            <a:ext cx="8143900" cy="5929330"/>
          </a:xfrm>
          <a:prstGeom prst="curvedConnector3">
            <a:avLst>
              <a:gd name="adj1" fmla="val 35588"/>
            </a:avLst>
          </a:prstGeom>
        </p:spPr>
        <p:style>
          <a:lnRef idx="3">
            <a:schemeClr val="accent3"/>
          </a:lnRef>
          <a:fillRef idx="0">
            <a:schemeClr val="accent3"/>
          </a:fillRef>
          <a:effectRef idx="2">
            <a:schemeClr val="accent3"/>
          </a:effectRef>
          <a:fontRef idx="minor">
            <a:schemeClr val="tx1"/>
          </a:fontRef>
        </p:style>
      </p:cxnSp>
    </p:spTree>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14282" y="3214686"/>
            <a:ext cx="3471858" cy="2725734"/>
          </a:xfrm>
        </p:spPr>
        <p:txBody>
          <a:bodyPr>
            <a:normAutofit/>
          </a:bodyPr>
          <a:lstStyle/>
          <a:p>
            <a:r>
              <a:rPr lang="ru-RU" dirty="0" smtClean="0"/>
              <a:t/>
            </a:r>
            <a:br>
              <a:rPr lang="ru-RU" dirty="0" smtClean="0"/>
            </a:br>
            <a:r>
              <a:rPr lang="ru-RU" dirty="0" smtClean="0"/>
              <a:t/>
            </a:r>
            <a:br>
              <a:rPr lang="ru-RU" dirty="0" smtClean="0"/>
            </a:br>
            <a:r>
              <a:rPr lang="ru-RU" dirty="0" err="1" smtClean="0">
                <a:solidFill>
                  <a:schemeClr val="tx1">
                    <a:lumMod val="95000"/>
                    <a:lumOff val="5000"/>
                  </a:schemeClr>
                </a:solidFill>
              </a:rPr>
              <a:t>Щоб</a:t>
            </a:r>
            <a:r>
              <a:rPr lang="ru-RU" dirty="0" smtClean="0">
                <a:solidFill>
                  <a:schemeClr val="tx1">
                    <a:lumMod val="95000"/>
                    <a:lumOff val="5000"/>
                  </a:schemeClr>
                </a:solidFill>
              </a:rPr>
              <a:t> </a:t>
            </a:r>
            <a:r>
              <a:rPr lang="ru-RU" dirty="0" err="1" smtClean="0">
                <a:solidFill>
                  <a:schemeClr val="tx1">
                    <a:lumMod val="95000"/>
                    <a:lumOff val="5000"/>
                  </a:schemeClr>
                </a:solidFill>
              </a:rPr>
              <a:t>ні</a:t>
            </a:r>
            <a:r>
              <a:rPr lang="ru-RU" dirty="0" smtClean="0">
                <a:solidFill>
                  <a:schemeClr val="tx1">
                    <a:lumMod val="95000"/>
                    <a:lumOff val="5000"/>
                  </a:schemeClr>
                </a:solidFill>
              </a:rPr>
              <a:t> в кого не </a:t>
            </a:r>
            <a:r>
              <a:rPr lang="ru-RU" dirty="0" err="1" smtClean="0">
                <a:solidFill>
                  <a:schemeClr val="tx1">
                    <a:lumMod val="95000"/>
                    <a:lumOff val="5000"/>
                  </a:schemeClr>
                </a:solidFill>
              </a:rPr>
              <a:t>виникало</a:t>
            </a:r>
            <a:r>
              <a:rPr lang="ru-RU" dirty="0" smtClean="0">
                <a:solidFill>
                  <a:schemeClr val="tx1">
                    <a:lumMod val="95000"/>
                    <a:lumOff val="5000"/>
                  </a:schemeClr>
                </a:solidFill>
              </a:rPr>
              <a:t> </a:t>
            </a:r>
            <a:r>
              <a:rPr lang="ru-RU" dirty="0" err="1" smtClean="0">
                <a:solidFill>
                  <a:schemeClr val="tx1">
                    <a:lumMod val="95000"/>
                    <a:lumOff val="5000"/>
                  </a:schemeClr>
                </a:solidFill>
              </a:rPr>
              <a:t>сумнівів</a:t>
            </a:r>
            <a:r>
              <a:rPr lang="ru-RU" dirty="0" smtClean="0">
                <a:solidFill>
                  <a:schemeClr val="tx1">
                    <a:lumMod val="95000"/>
                    <a:lumOff val="5000"/>
                  </a:schemeClr>
                </a:solidFill>
              </a:rPr>
              <a:t>.</a:t>
            </a:r>
            <a:endParaRPr lang="ru-RU" dirty="0">
              <a:solidFill>
                <a:schemeClr val="tx1">
                  <a:lumMod val="95000"/>
                  <a:lumOff val="5000"/>
                </a:schemeClr>
              </a:solidFill>
            </a:endParaRPr>
          </a:p>
        </p:txBody>
      </p:sp>
      <p:pic>
        <p:nvPicPr>
          <p:cNvPr id="4" name="Рисунок 3" descr="20.jpg"/>
          <p:cNvPicPr>
            <a:picLocks noChangeAspect="1"/>
          </p:cNvPicPr>
          <p:nvPr/>
        </p:nvPicPr>
        <p:blipFill>
          <a:blip r:embed="rId2"/>
          <a:stretch>
            <a:fillRect/>
          </a:stretch>
        </p:blipFill>
        <p:spPr>
          <a:xfrm>
            <a:off x="3929058" y="857232"/>
            <a:ext cx="4323406" cy="4431492"/>
          </a:xfrm>
          <a:prstGeom prst="ellipse">
            <a:avLst/>
          </a:prstGeom>
        </p:spPr>
      </p:pic>
      <p:sp>
        <p:nvSpPr>
          <p:cNvPr id="6" name="TextBox 5"/>
          <p:cNvSpPr txBox="1"/>
          <p:nvPr/>
        </p:nvSpPr>
        <p:spPr>
          <a:xfrm>
            <a:off x="428596" y="785794"/>
            <a:ext cx="3714776" cy="1446550"/>
          </a:xfrm>
          <a:prstGeom prst="rect">
            <a:avLst/>
          </a:prstGeom>
          <a:noFill/>
        </p:spPr>
        <p:txBody>
          <a:bodyPr wrap="square" rtlCol="0">
            <a:spAutoFit/>
          </a:bodyPr>
          <a:lstStyle/>
          <a:p>
            <a:r>
              <a:rPr lang="ru-RU" sz="4400" dirty="0" smtClean="0">
                <a:solidFill>
                  <a:schemeClr val="accent2">
                    <a:lumMod val="50000"/>
                  </a:schemeClr>
                </a:solidFill>
              </a:rPr>
              <a:t>Наполовину </a:t>
            </a:r>
            <a:r>
              <a:rPr lang="ru-RU" sz="4400" dirty="0" err="1" smtClean="0">
                <a:solidFill>
                  <a:schemeClr val="accent2">
                    <a:lumMod val="50000"/>
                  </a:schemeClr>
                </a:solidFill>
              </a:rPr>
              <a:t>повна</a:t>
            </a:r>
            <a:endParaRPr lang="ru-RU" sz="4400" dirty="0">
              <a:solidFill>
                <a:schemeClr val="accent2">
                  <a:lumMod val="50000"/>
                </a:schemeClr>
              </a:solidFill>
            </a:endParaRPr>
          </a:p>
        </p:txBody>
      </p:sp>
      <p:cxnSp>
        <p:nvCxnSpPr>
          <p:cNvPr id="8" name="Скругленная соединительная линия 7"/>
          <p:cNvCxnSpPr/>
          <p:nvPr/>
        </p:nvCxnSpPr>
        <p:spPr>
          <a:xfrm flipV="1">
            <a:off x="0" y="0"/>
            <a:ext cx="7929586" cy="4143380"/>
          </a:xfrm>
          <a:prstGeom prst="curvedConnector3">
            <a:avLst>
              <a:gd name="adj1" fmla="val 50000"/>
            </a:avLst>
          </a:prstGeom>
        </p:spPr>
        <p:style>
          <a:lnRef idx="3">
            <a:schemeClr val="accent1"/>
          </a:lnRef>
          <a:fillRef idx="0">
            <a:schemeClr val="accent1"/>
          </a:fillRef>
          <a:effectRef idx="2">
            <a:schemeClr val="accent1"/>
          </a:effectRef>
          <a:fontRef idx="minor">
            <a:schemeClr val="tx1"/>
          </a:fontRef>
        </p:style>
      </p:cxnSp>
    </p:spTree>
  </p:cSld>
  <p:clrMapOvr>
    <a:masterClrMapping/>
  </p:clrMapOvr>
  <p:transition>
    <p:wipe dir="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Эркер">
  <a:themeElements>
    <a:clrScheme name="Эркер">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Эркер">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Эркер">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268</TotalTime>
  <Words>243</Words>
  <Application>Microsoft Office PowerPoint</Application>
  <PresentationFormat>Экран (4:3)</PresentationFormat>
  <Paragraphs>29</Paragraphs>
  <Slides>16</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16</vt:i4>
      </vt:variant>
    </vt:vector>
  </HeadingPairs>
  <TitlesOfParts>
    <vt:vector size="17" baseType="lpstr">
      <vt:lpstr>Эркер</vt:lpstr>
      <vt:lpstr>Слайд 1</vt:lpstr>
      <vt:lpstr>    Скляний стакан у вигляді м'ятого пластикового, за задумом дизайнерів, повинен викликати у власників спогади про літні пікніки.</vt:lpstr>
      <vt:lpstr>  Це і склянка, і пляшка. Дизайнери — Blackstone the Magician.</vt:lpstr>
      <vt:lpstr>І ще одна варіація на тему пластикових стаканчиків від дизайнера Максима Велковского.</vt:lpstr>
      <vt:lpstr>  Так відразу і не зрозумієш, з якого боку наливати.</vt:lpstr>
      <vt:lpstr>  Один стакан і кілька нехитрих пристосувань носять назву EvOlverre і були придумані в Utopik Design. З EvOlverre можна пити воду, і вино, і коньяк, і шампанське.</vt:lpstr>
      <vt:lpstr>Високі, вузькі, тонкостінні келихи для шампанського називаються «флют» (флейта). Щоб було цікавіше, флют обернули в скляну трубку і позбавили підставки.</vt:lpstr>
      <vt:lpstr>Серія експериментальних келихів від італійської дизайн-студії Gumdesign.</vt:lpstr>
      <vt:lpstr>  Щоб ні в кого не виникало сумнівів.</vt:lpstr>
      <vt:lpstr>Японський дизайнер Коучі Окамото об'єднав винний келих з посудиною для вина. Колба Glass Tank, що нагадує атрибут хімічної лабораторії, використовує закони фізики. Як тільки з келиха отпивается рідина, він автоматично поповнюється з ємності з вином. З-за різниці тисків, вино ніколи не переллється через край келиха</vt:lpstr>
      <vt:lpstr>Винний бокал у вигляді пивної кружки. Для пива теж підійде.</vt:lpstr>
      <vt:lpstr>Zoe Stanton при створенні келихів для шампанського Fairshare Fountain керувалася почуттям справедливості — завдяки різній довжині ніжки і спеціальним носика пляшка шампанського буде поділена якраз порівну між шістьма персонами.</vt:lpstr>
      <vt:lpstr>Студент факультету дизайну з Ізраїлю Gilad Davidi надав обрядом кавування легкості — в його склянці терпкий напій виглядає як хмара.</vt:lpstr>
      <vt:lpstr>Щоб просто посміятися один над одним.</vt:lpstr>
      <vt:lpstr> Келих Trevi поєднує функцію аератора. Всередині основного келиха вбудований мініатюрний келих з 9-ма отворами, що дозволяє наситити вино киснем. Крім функціональності келих має вельми ефектний дизайн. Вартість келиха Trevi — 22 долари. </vt:lpstr>
      <vt:lpstr>В келихи Hourglasses вбудовані пісочний годинник. Перед тим, як приступити до дегустації, келих необхідно перевернути, щоб запустити годинник. Пісочний таймер датований 10 хвилинами. Для того, щоб запустити годинник заново, доведеться спершу спорожнити келих. Вартість келиха Hourglasses складає 75 доларів. </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Наталья</dc:creator>
  <cp:lastModifiedBy>Наталья</cp:lastModifiedBy>
  <cp:revision>28</cp:revision>
  <dcterms:created xsi:type="dcterms:W3CDTF">2016-09-17T18:15:00Z</dcterms:created>
  <dcterms:modified xsi:type="dcterms:W3CDTF">2016-09-19T19:29:03Z</dcterms:modified>
</cp:coreProperties>
</file>