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pamplona.edu.co/unipamplona/portalIG/home_74/recursos/programacion-orientada-objetos/19032014/u3_menus.jsp" TargetMode="External"/><Relationship Id="rId2" Type="http://schemas.openxmlformats.org/officeDocument/2006/relationships/hyperlink" Target="https://sites.google.com/site/programaciongraficajavauta/libreriaswing/paneles/swingcontainer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unipamplona.edu.co/unipamplona/portalIG/home_74/recursos/programacion-orientada-objetos/19032014/u3_controles.j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CB5F2-6404-453D-9723-ACF8FFF28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Componentes Gráficos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D917B8-F999-499D-9CE5-07C69528F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63742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FFC3F80-8F93-434D-BFD2-7A79354F9545}"/>
              </a:ext>
            </a:extLst>
          </p:cNvPr>
          <p:cNvSpPr txBox="1"/>
          <p:nvPr/>
        </p:nvSpPr>
        <p:spPr>
          <a:xfrm>
            <a:off x="1828800" y="742122"/>
            <a:ext cx="9011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/>
              <a:t>Swing Windows</a:t>
            </a:r>
            <a:r>
              <a:rPr lang="es-EC" dirty="0"/>
              <a:t>:</a:t>
            </a:r>
          </a:p>
          <a:p>
            <a:endParaRPr lang="es-EC" dirty="0"/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BA1518-2698-47E0-92AC-F554FF920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31789"/>
            <a:ext cx="5828390" cy="94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85EDB4D-A68D-4B96-BC40-9D8B44AF5096}"/>
              </a:ext>
            </a:extLst>
          </p:cNvPr>
          <p:cNvSpPr txBox="1"/>
          <p:nvPr/>
        </p:nvSpPr>
        <p:spPr>
          <a:xfrm>
            <a:off x="1751308" y="759417"/>
            <a:ext cx="92059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BIBLIOGRAFIA:</a:t>
            </a:r>
          </a:p>
          <a:p>
            <a:r>
              <a:rPr lang="es-EC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https://sites.google.com/site/programaciongraficajavauta/libreriaswing/paneles/swingcontainers</a:t>
            </a:r>
            <a:endParaRPr lang="es-EC" dirty="0"/>
          </a:p>
          <a:p>
            <a:r>
              <a:rPr lang="es-EC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http://www.unipamplona.edu.co/unipamplona/portalIG/home_74/recursos/programacion-orientada-objetos/19032014/u3_menus.jsp</a:t>
            </a:r>
            <a:endParaRPr lang="es-EC" dirty="0"/>
          </a:p>
          <a:p>
            <a:r>
              <a:rPr lang="es-EC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http://www.unipamplona.edu.co/unipamplona/portalIG/home_74/recursos/programacion-orientada-objetos/19032014/u3_controles.jsp</a:t>
            </a: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43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F4EF66-4F83-40FB-BC03-28E1097CE4DB}"/>
              </a:ext>
            </a:extLst>
          </p:cNvPr>
          <p:cNvSpPr txBox="1"/>
          <p:nvPr/>
        </p:nvSpPr>
        <p:spPr>
          <a:xfrm>
            <a:off x="2001078" y="901148"/>
            <a:ext cx="897172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Java Swing </a:t>
            </a:r>
          </a:p>
          <a:p>
            <a:r>
              <a:rPr lang="en-US" dirty="0"/>
              <a:t>Es una </a:t>
            </a:r>
            <a:r>
              <a:rPr lang="es-EC" dirty="0"/>
              <a:t>biblioteca</a:t>
            </a:r>
            <a:r>
              <a:rPr lang="en-US" dirty="0"/>
              <a:t> </a:t>
            </a:r>
            <a:r>
              <a:rPr lang="es-EC" dirty="0"/>
              <a:t>grafica de java, donde vamos a encontrar los siguientes componentes</a:t>
            </a:r>
            <a:r>
              <a:rPr lang="en-US" dirty="0"/>
              <a:t>: </a:t>
            </a:r>
          </a:p>
          <a:p>
            <a:r>
              <a:rPr lang="en-US" dirty="0"/>
              <a:t> 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Swing Container:</a:t>
            </a:r>
          </a:p>
          <a:p>
            <a:r>
              <a:rPr lang="en-US" sz="2000" b="1" dirty="0"/>
              <a:t>      </a:t>
            </a:r>
            <a:r>
              <a:rPr lang="es-EC" dirty="0"/>
              <a:t>Conjunto de componentes o herramientas que permiten contener y organizar                </a:t>
            </a:r>
          </a:p>
          <a:p>
            <a:r>
              <a:rPr lang="es-EC" dirty="0"/>
              <a:t>      oros elementos gráficos, según las necesidades de diseño de un proyecto.</a:t>
            </a:r>
            <a:endParaRPr lang="en-US" dirty="0"/>
          </a:p>
          <a:p>
            <a:endParaRPr lang="en-US" sz="2000" b="1" dirty="0"/>
          </a:p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546792-4752-49B2-A118-C5496AF05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328" y="3641035"/>
            <a:ext cx="7213344" cy="203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8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753C28-4EEA-4786-AE4D-523B0ED7011D}"/>
              </a:ext>
            </a:extLst>
          </p:cNvPr>
          <p:cNvSpPr txBox="1"/>
          <p:nvPr/>
        </p:nvSpPr>
        <p:spPr>
          <a:xfrm>
            <a:off x="1205949" y="128096"/>
            <a:ext cx="100186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Panel (jPanel):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contendor ligero común.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Panel con Pestañas (jTabbedPane):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componente que permite cambiar entre un grupo de componentes pulsando sobre una pestaña con un pequeño título y/o ícono.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Panel divisor (jSplitPane):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contenedor utilizado para dividir dos (y sólo dos) componentes. 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Panel de desplazamiento (jScrollPane):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una vista desplazable de un componente ligero.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Barra de herramientas (jToolBar):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contenedor resulta útil para visualizar acciones o controles utilizados habitualmente.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Panel de escritorio (jDesktopPane):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contendor utilizado para crear una interfaz multidocumento o un escritorio virtual.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Ventana interna (jInternalFrame):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objeto ligero que proporciona muchas de las características de una ventana nativa, incluyendo arrastrar, cerrar, minimizar, cambiar de tamaño, mostrar en miniatura y admite barras de menús.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Panel con capas (jLayeredPane):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un contenedor que permite a sus componentes especificar su profundidad y superponerse uno al otro cuando se necesite.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3877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6F958DC-15EA-4431-9007-E9C5BAEC6E1F}"/>
              </a:ext>
            </a:extLst>
          </p:cNvPr>
          <p:cNvSpPr txBox="1"/>
          <p:nvPr/>
        </p:nvSpPr>
        <p:spPr>
          <a:xfrm>
            <a:off x="1417982" y="402084"/>
            <a:ext cx="935603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b="1" dirty="0"/>
              <a:t>Swing Controls: </a:t>
            </a:r>
          </a:p>
          <a:p>
            <a:r>
              <a:rPr lang="es-EC" sz="2000" b="1" dirty="0"/>
              <a:t>   </a:t>
            </a:r>
            <a:r>
              <a:rPr lang="es-EC" dirty="0"/>
              <a:t>Conjunto de herramientas de tipo control que permiten generar acciones o eventos      </a:t>
            </a:r>
          </a:p>
          <a:p>
            <a:r>
              <a:rPr lang="es-EC" dirty="0"/>
              <a:t>   dentro de una aplicación</a:t>
            </a:r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7FE6FE-96C1-4BB5-A315-B74BD7E1A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04" y="1967579"/>
            <a:ext cx="6096000" cy="341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D71CF1-FABA-4AF1-B208-1188AD6536C1}"/>
              </a:ext>
            </a:extLst>
          </p:cNvPr>
          <p:cNvSpPr txBox="1"/>
          <p:nvPr/>
        </p:nvSpPr>
        <p:spPr>
          <a:xfrm>
            <a:off x="1730771" y="212036"/>
            <a:ext cx="1011140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Etiqueta (jLabel):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área de visualización de una cadena de texto o una imagen, o ambas.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Botón (jButton):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botón "oprimir"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Botón de 2 posiciones (jToggleButton):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botón con dos estados.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Casilla de activación (jCheckBox):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un elemento puede ser selecccionado o deseleccionado. </a:t>
            </a: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Botón de opción (jRadioButton):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elemento puede ser selecccionado o deseleccionado.  Usado con un objeto buttonGroup para crear un grupo de botones en el cual un botón puede ser seleccionado a la vez.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Grupo de botones (buttonGroup):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esta clase se utiliza para crear un conjunto de botones en que sólo se podrá seleccionar uno.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Lista desplegable (jComboBox):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componente que combina un botón o campo editable y una lista desplegable.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Lista (jList):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componente que permite seleccionar uno o más objetos de una lista.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Campo de texto (jTextField):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componente ligero que permite editar una línea individual de texto.</a:t>
            </a:r>
          </a:p>
          <a:p>
            <a:pPr algn="just"/>
            <a:endParaRPr lang="es-EC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0522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5D9FDB8-10CD-4116-B4AC-3057C8C61A19}"/>
              </a:ext>
            </a:extLst>
          </p:cNvPr>
          <p:cNvSpPr txBox="1"/>
          <p:nvPr/>
        </p:nvSpPr>
        <p:spPr>
          <a:xfrm>
            <a:off x="1113184" y="145774"/>
            <a:ext cx="10204174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Área de texto (jTextArea):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área de varias líneas que muestra textos sin adornos.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Barra de desplazamiento (jScrollBar):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componente que permite ajustar el contenido del área visible de otro componente.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Deslizador (jSlider):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componente que permite seleccionar gráficamente un valor al deslizar un tirador dentro de un intervalo limitado.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Barra de progreso (jProgressBar):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informa habitualmente del progreso de algún trabajo</a:t>
            </a:r>
            <a:endParaRPr lang="es-EC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Cuadro formateado (jFormattedTextField):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componente que permite editar un valor formateado.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Cuadro de contraseña (jPasswordField):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componente que permite editar una línea individual de texto donde se indica que algo se ha tecleado, pero no muestra los caracteres originales.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Spinner (jSpinner):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cuadro de entrada de una línea individual que permite seleccionar un número o un valor de una secuencia ordenada.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0748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C13406B-CD2F-485E-AB20-7010F5923A68}"/>
              </a:ext>
            </a:extLst>
          </p:cNvPr>
          <p:cNvSpPr txBox="1"/>
          <p:nvPr/>
        </p:nvSpPr>
        <p:spPr>
          <a:xfrm>
            <a:off x="1033670" y="384314"/>
            <a:ext cx="972709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Separador (jSeparator):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componente de utilidad diversa para realizar líneas divisorias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Panel de texto (jTextPane):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componente de texto que se puede marcar con atributos que se representarán gráficamente.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Panel editor (jEditorPane):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componente de texto para editar diferentes contenidos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Árbol (jTree):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control que muestra un conjunto de datos jerárquicos como un boceto.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Tabla (jTable):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componente utilizado para mostrar y editar las habituales tablas bidimensionales con celdas.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9343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D8D0C3-44D5-4D61-BBDC-2D3BECE0B5C6}"/>
              </a:ext>
            </a:extLst>
          </p:cNvPr>
          <p:cNvSpPr txBox="1"/>
          <p:nvPr/>
        </p:nvSpPr>
        <p:spPr>
          <a:xfrm>
            <a:off x="1258956" y="555727"/>
            <a:ext cx="10707757" cy="7494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/>
              <a:t>Swing Menús</a:t>
            </a:r>
          </a:p>
          <a:p>
            <a:r>
              <a:rPr lang="es-EC" sz="2000" b="1" dirty="0"/>
              <a:t> </a:t>
            </a:r>
            <a:r>
              <a:rPr lang="es-EC" dirty="0"/>
              <a:t>Herramientas para organizar acciones, eventos o subprogramas de una aplicación</a:t>
            </a:r>
            <a:r>
              <a:rPr lang="es-EC" sz="2000" b="1" dirty="0"/>
              <a:t>.</a:t>
            </a:r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Barra de menú (jMenuBar): 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un contenedor para menús y elementos de menú.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Menú (jMenu):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menú para elementos de menú y submenús.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Elemento de menú (jMenuItem):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elemento individual de un menú.</a:t>
            </a:r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356615-FA2F-439F-BE87-35483FC3D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644" y="1439104"/>
            <a:ext cx="6854157" cy="265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0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6F3A5F5-5DFF-4F6C-8A09-DAF86F70FAFD}"/>
              </a:ext>
            </a:extLst>
          </p:cNvPr>
          <p:cNvSpPr txBox="1"/>
          <p:nvPr/>
        </p:nvSpPr>
        <p:spPr>
          <a:xfrm>
            <a:off x="1285461" y="954157"/>
            <a:ext cx="101511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sz="1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Elemento de menú / casilla de activación (jCheckboxMenuItem):</a:t>
            </a:r>
            <a:r>
              <a:rPr lang="es-EC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elemento casilla de activación en un menú.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sz="1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Elemento de menú / botón de opción (jRadioButtonMenuItem):</a:t>
            </a:r>
            <a:r>
              <a:rPr lang="es-EC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elemento botón de opción en un menú.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sz="1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Menú emergente (jPopupMenu):</a:t>
            </a:r>
            <a:r>
              <a:rPr lang="es-EC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una pequeña ventana que emerge y muestra varias opciones.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sz="1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Separador (jSeparator):</a:t>
            </a:r>
            <a:r>
              <a:rPr lang="es-EC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componente de utilidad diversa para realizar líneas divisorias.</a:t>
            </a:r>
          </a:p>
          <a:p>
            <a:endParaRPr lang="es-EC" sz="1800" b="1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7059324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1297</TotalTime>
  <Words>840</Words>
  <Application>Microsoft Office PowerPoint</Application>
  <PresentationFormat>Panorámica</PresentationFormat>
  <Paragraphs>85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Recorte</vt:lpstr>
      <vt:lpstr>Componentes Gráficos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Gráficos</dc:title>
  <dc:creator>ExiLoko YT .</dc:creator>
  <cp:lastModifiedBy>ExiLoko YT .</cp:lastModifiedBy>
  <cp:revision>14</cp:revision>
  <dcterms:created xsi:type="dcterms:W3CDTF">2021-06-27T18:12:25Z</dcterms:created>
  <dcterms:modified xsi:type="dcterms:W3CDTF">2021-06-28T15:49:52Z</dcterms:modified>
</cp:coreProperties>
</file>