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E3"/>
    <a:srgbClr val="B5D1C3"/>
    <a:srgbClr val="6FA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3B56-8A89-4590-B275-3AE63A4B5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3FED5-E45B-4B15-B890-E9287BF05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B8E0-9CF2-4EB9-95D2-FBE13248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77B-F62C-45A7-999E-6939429411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69368-4AF5-45C1-8177-CFF24D64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039F-E156-44CA-9360-F50BF594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2FB-0FB3-4856-A5AF-0F943F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B8B1-4D1B-4EED-8AFC-9B842378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7FEF3-EF28-43E4-8C1E-6DD2AD1A2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0C91-9EE6-4CFB-9D03-13E8EB7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77B-F62C-45A7-999E-6939429411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8D80-BE6D-4686-B507-8F8150CF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40D7F-EF5E-4C76-85AD-B389FEE8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2FB-0FB3-4856-A5AF-0F943F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6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8775A-6F87-42CF-B984-D0145E197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E7B8E-EF91-445C-8B46-E26F8326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4A33E-1711-410C-857E-133FCD6A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77B-F62C-45A7-999E-6939429411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0629C-D165-48E2-823F-EFE7D65B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0F13-33EA-4313-BEE6-315C67D7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2FB-0FB3-4856-A5AF-0F943F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482C-D57C-4D7D-9AF0-D3178424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3887-7874-4A8F-A3C3-B01E9BD0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48B10-66E6-45FC-85E9-B2863B15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77B-F62C-45A7-999E-6939429411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142B-B442-4FAE-8118-42511889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A849-91FB-434C-83F5-89B0683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2FB-0FB3-4856-A5AF-0F943F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1D26-D681-4584-A4A0-8DFF5683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22F3B-3F55-4482-A820-07D52CD18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0BD87-865D-4921-9FAA-78422F8B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77B-F62C-45A7-999E-6939429411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80F9-84D3-4EDF-89AF-C64F070E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1F05-91CC-4018-933C-D231DF0D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2FB-0FB3-4856-A5AF-0F943F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0530-B9B2-418F-BDD5-70F247C2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A894-06EC-4F58-9840-4131C808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E15F5-660A-4E38-B718-9A3B70DF3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06B8C-ECA0-44B9-8FEB-2F8164A3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77B-F62C-45A7-999E-6939429411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6A818-073E-410F-A83F-405BAB9C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BFD77-DF6D-4760-85FF-70250EA0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2FB-0FB3-4856-A5AF-0F943F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3A8C-CC9B-4279-9C1F-CF8BC64A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CA84A-2790-45BD-ADC8-A31CB4C58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1A5E4-242C-430F-AD1D-9B18E3F7D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99C47-7653-4BCC-BEB9-A40B2AFF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AD4DC-8E0D-40E9-A96F-26495404C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725B2-F8E6-41B1-9256-6EDD7012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77B-F62C-45A7-999E-6939429411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FFB54-22F0-4585-B015-1BA6D32A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B7C6D-C386-4E3A-A50B-967397AA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2FB-0FB3-4856-A5AF-0F943F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2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D849-3B18-412E-AB7E-A80DCC8D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177A2-EB08-4528-8D12-10D1AE83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77B-F62C-45A7-999E-6939429411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E1D12-D8A9-40F7-861A-B11578A9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BB949-09FA-426C-B4ED-EC0ACA7B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2FB-0FB3-4856-A5AF-0F943F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4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1E55C-E2C5-4553-9747-5BD047A1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77B-F62C-45A7-999E-6939429411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C9622-8391-4EA4-ACD9-F7FF71F6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07CD8-47AE-48C8-8FF7-E0857171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2FB-0FB3-4856-A5AF-0F943F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6D24-0B3A-465B-8AC6-AF0FFEEF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2C2F-A1C0-411C-AD28-1B5A240C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28856-2D1B-4F89-84F3-7D46818AB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7ADF-27D6-4FF9-AD69-8268427D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77B-F62C-45A7-999E-6939429411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782B2-4257-4333-A289-2495062B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BEB3-8F69-4BBA-9C84-695440D4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2FB-0FB3-4856-A5AF-0F943F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61EF-E6BC-420C-9CF1-71667C26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81FF2-4C96-4A29-B58B-92C59BC00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93B90-EE07-4E46-B3CE-F5B0FD122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723AD-DF1E-435B-BD2F-2B67B283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77B-F62C-45A7-999E-6939429411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22CE5-36CB-4FEC-A041-F4DA7329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D3665-0258-41A9-AA82-AD09C72F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2FB-0FB3-4856-A5AF-0F943F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5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F0054-13A1-4ECC-8ECB-0AF7762C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C280-C905-43C0-A03A-AB881876F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ADF41-6336-4E6C-9195-FCC09EB31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AD77B-F62C-45A7-999E-69394294116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4AA3E-E9B1-4701-95D5-8E05800B4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EF08-B1E2-44EA-9449-1A9CDFFA4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A2FB-0FB3-4856-A5AF-0F943F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1A29D0-9E5E-43B4-8C36-F918AC3374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9"/>
          <a:stretch/>
        </p:blipFill>
        <p:spPr>
          <a:xfrm>
            <a:off x="107140" y="1681258"/>
            <a:ext cx="5885896" cy="292509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A38F8F-86B4-44BA-83E4-58EB42F9D510}"/>
              </a:ext>
            </a:extLst>
          </p:cNvPr>
          <p:cNvCxnSpPr>
            <a:cxnSpLocks/>
          </p:cNvCxnSpPr>
          <p:nvPr/>
        </p:nvCxnSpPr>
        <p:spPr>
          <a:xfrm>
            <a:off x="1950799" y="1314302"/>
            <a:ext cx="1099289" cy="1442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9DDA2D6-E731-4C83-8E37-9CE6DAB63E2C}"/>
              </a:ext>
            </a:extLst>
          </p:cNvPr>
          <p:cNvSpPr/>
          <p:nvPr/>
        </p:nvSpPr>
        <p:spPr>
          <a:xfrm>
            <a:off x="3254196" y="1108746"/>
            <a:ext cx="790112" cy="4172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PPM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3DE4CF-3EC8-4AD8-B8CD-16D2D8AE1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74" b="12499"/>
          <a:stretch/>
        </p:blipFill>
        <p:spPr>
          <a:xfrm>
            <a:off x="4319085" y="1235327"/>
            <a:ext cx="995376" cy="49572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7162A1-B4D4-4EB6-A91A-A7B49BF411BC}"/>
              </a:ext>
            </a:extLst>
          </p:cNvPr>
          <p:cNvCxnSpPr>
            <a:cxnSpLocks/>
          </p:cNvCxnSpPr>
          <p:nvPr/>
        </p:nvCxnSpPr>
        <p:spPr>
          <a:xfrm flipV="1">
            <a:off x="4850653" y="1732114"/>
            <a:ext cx="0" cy="46067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3D63D9-1C44-49B3-B35A-D7C82383492B}"/>
              </a:ext>
            </a:extLst>
          </p:cNvPr>
          <p:cNvCxnSpPr>
            <a:cxnSpLocks/>
          </p:cNvCxnSpPr>
          <p:nvPr/>
        </p:nvCxnSpPr>
        <p:spPr>
          <a:xfrm>
            <a:off x="5974674" y="3674712"/>
            <a:ext cx="1111183" cy="0"/>
          </a:xfrm>
          <a:prstGeom prst="line">
            <a:avLst/>
          </a:prstGeom>
          <a:ln w="28575">
            <a:solidFill>
              <a:srgbClr val="6FA6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845EDD-8638-4F64-9E95-3ED78971D2FB}"/>
              </a:ext>
            </a:extLst>
          </p:cNvPr>
          <p:cNvCxnSpPr>
            <a:cxnSpLocks/>
          </p:cNvCxnSpPr>
          <p:nvPr/>
        </p:nvCxnSpPr>
        <p:spPr>
          <a:xfrm>
            <a:off x="5305536" y="1535055"/>
            <a:ext cx="1793615" cy="25714"/>
          </a:xfrm>
          <a:prstGeom prst="line">
            <a:avLst/>
          </a:prstGeom>
          <a:ln w="28575">
            <a:solidFill>
              <a:srgbClr val="6FA6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8FD8E16-461B-4515-BFB4-700AD1728703}"/>
              </a:ext>
            </a:extLst>
          </p:cNvPr>
          <p:cNvSpPr/>
          <p:nvPr/>
        </p:nvSpPr>
        <p:spPr>
          <a:xfrm>
            <a:off x="6628654" y="2192784"/>
            <a:ext cx="979491" cy="10432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Fused Feature Map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5A8244-7036-4816-920D-FC7EA9EB998B}"/>
              </a:ext>
            </a:extLst>
          </p:cNvPr>
          <p:cNvCxnSpPr>
            <a:cxnSpLocks/>
          </p:cNvCxnSpPr>
          <p:nvPr/>
        </p:nvCxnSpPr>
        <p:spPr>
          <a:xfrm flipH="1">
            <a:off x="7085857" y="1560769"/>
            <a:ext cx="13294" cy="495728"/>
          </a:xfrm>
          <a:prstGeom prst="line">
            <a:avLst/>
          </a:prstGeom>
          <a:ln w="28575">
            <a:solidFill>
              <a:srgbClr val="6FA68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2EED6F-E566-42A6-95CA-EEAF33876AE3}"/>
              </a:ext>
            </a:extLst>
          </p:cNvPr>
          <p:cNvCxnSpPr>
            <a:cxnSpLocks/>
          </p:cNvCxnSpPr>
          <p:nvPr/>
        </p:nvCxnSpPr>
        <p:spPr>
          <a:xfrm flipV="1">
            <a:off x="7087318" y="3293532"/>
            <a:ext cx="0" cy="389977"/>
          </a:xfrm>
          <a:prstGeom prst="line">
            <a:avLst/>
          </a:prstGeom>
          <a:ln w="28575">
            <a:solidFill>
              <a:srgbClr val="6FA68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7EEE7D-868C-4CCB-8FBC-2A9EEA86811D}"/>
              </a:ext>
            </a:extLst>
          </p:cNvPr>
          <p:cNvCxnSpPr>
            <a:cxnSpLocks/>
          </p:cNvCxnSpPr>
          <p:nvPr/>
        </p:nvCxnSpPr>
        <p:spPr>
          <a:xfrm>
            <a:off x="5974673" y="2406265"/>
            <a:ext cx="594801" cy="0"/>
          </a:xfrm>
          <a:prstGeom prst="line">
            <a:avLst/>
          </a:prstGeom>
          <a:ln w="28575">
            <a:solidFill>
              <a:srgbClr val="6FA68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0C174CB-C482-4279-9C0A-042D6875125F}"/>
              </a:ext>
            </a:extLst>
          </p:cNvPr>
          <p:cNvCxnSpPr>
            <a:cxnSpLocks/>
          </p:cNvCxnSpPr>
          <p:nvPr/>
        </p:nvCxnSpPr>
        <p:spPr>
          <a:xfrm>
            <a:off x="5993036" y="3026976"/>
            <a:ext cx="594801" cy="0"/>
          </a:xfrm>
          <a:prstGeom prst="line">
            <a:avLst/>
          </a:prstGeom>
          <a:ln w="28575">
            <a:solidFill>
              <a:srgbClr val="6FA68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0AC7CD-5CFC-425A-8226-F2C25D5E322D}"/>
              </a:ext>
            </a:extLst>
          </p:cNvPr>
          <p:cNvCxnSpPr>
            <a:cxnSpLocks/>
          </p:cNvCxnSpPr>
          <p:nvPr/>
        </p:nvCxnSpPr>
        <p:spPr>
          <a:xfrm flipV="1">
            <a:off x="7707270" y="2796773"/>
            <a:ext cx="327021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7512F56-8419-4DF8-87AC-71D1327E9D77}"/>
              </a:ext>
            </a:extLst>
          </p:cNvPr>
          <p:cNvSpPr/>
          <p:nvPr/>
        </p:nvSpPr>
        <p:spPr>
          <a:xfrm>
            <a:off x="8133416" y="2588146"/>
            <a:ext cx="1231071" cy="4172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EBB4EC-67B1-46EB-B0F8-5C5B0AB2DAFC}"/>
              </a:ext>
            </a:extLst>
          </p:cNvPr>
          <p:cNvSpPr txBox="1"/>
          <p:nvPr/>
        </p:nvSpPr>
        <p:spPr>
          <a:xfrm>
            <a:off x="772357" y="342012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8B02D2-FBAF-4129-8002-54DAA359E250}"/>
              </a:ext>
            </a:extLst>
          </p:cNvPr>
          <p:cNvSpPr txBox="1"/>
          <p:nvPr/>
        </p:nvSpPr>
        <p:spPr>
          <a:xfrm>
            <a:off x="1066799" y="274689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E9CAC0-0198-40EC-B28E-F87C560B8CB4}"/>
              </a:ext>
            </a:extLst>
          </p:cNvPr>
          <p:cNvSpPr txBox="1"/>
          <p:nvPr/>
        </p:nvSpPr>
        <p:spPr>
          <a:xfrm>
            <a:off x="3709637" y="367471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1/4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E407BCE-B1A4-4B63-95DD-F2617A5B80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6" t="-2134" r="-4586" b="2684"/>
          <a:stretch/>
        </p:blipFill>
        <p:spPr>
          <a:xfrm>
            <a:off x="1417609" y="1352771"/>
            <a:ext cx="1066380" cy="44021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CA111C-BA76-4432-BEE8-26E61B765867}"/>
              </a:ext>
            </a:extLst>
          </p:cNvPr>
          <p:cNvCxnSpPr>
            <a:cxnSpLocks/>
          </p:cNvCxnSpPr>
          <p:nvPr/>
        </p:nvCxnSpPr>
        <p:spPr>
          <a:xfrm flipV="1">
            <a:off x="1950799" y="1314300"/>
            <a:ext cx="0" cy="25858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259B94C-80DE-47FD-B06E-7081D329CFBC}"/>
              </a:ext>
            </a:extLst>
          </p:cNvPr>
          <p:cNvCxnSpPr>
            <a:cxnSpLocks/>
          </p:cNvCxnSpPr>
          <p:nvPr/>
        </p:nvCxnSpPr>
        <p:spPr>
          <a:xfrm flipV="1">
            <a:off x="1868610" y="1792989"/>
            <a:ext cx="0" cy="32347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30CF4C0-601D-47AE-9D7D-6C50BDCE96B8}"/>
              </a:ext>
            </a:extLst>
          </p:cNvPr>
          <p:cNvSpPr txBox="1"/>
          <p:nvPr/>
        </p:nvSpPr>
        <p:spPr>
          <a:xfrm>
            <a:off x="1370122" y="206479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1/16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88EBD8-85F4-45B0-9F2C-6A0E6A0BAAEB}"/>
              </a:ext>
            </a:extLst>
          </p:cNvPr>
          <p:cNvSpPr txBox="1"/>
          <p:nvPr/>
        </p:nvSpPr>
        <p:spPr>
          <a:xfrm>
            <a:off x="1521045" y="151437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1/32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EB4BD6-B1E6-437F-930A-BA976B4B46D7}"/>
              </a:ext>
            </a:extLst>
          </p:cNvPr>
          <p:cNvSpPr txBox="1"/>
          <p:nvPr/>
        </p:nvSpPr>
        <p:spPr>
          <a:xfrm>
            <a:off x="4417821" y="145220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1/32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5BC8E-E386-4083-93F6-08F9A9D2F2E3}"/>
              </a:ext>
            </a:extLst>
          </p:cNvPr>
          <p:cNvSpPr txBox="1"/>
          <p:nvPr/>
        </p:nvSpPr>
        <p:spPr>
          <a:xfrm>
            <a:off x="4326260" y="233815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0F6B78-A378-49B2-BC80-A6C4C22359A2}"/>
              </a:ext>
            </a:extLst>
          </p:cNvPr>
          <p:cNvSpPr txBox="1"/>
          <p:nvPr/>
        </p:nvSpPr>
        <p:spPr>
          <a:xfrm>
            <a:off x="4037573" y="302697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258215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AC1EF4-C1BA-4F90-A69A-D7F78CE5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43131"/>
            <a:ext cx="11544300" cy="629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EC8B3-EC48-4819-B2ED-DED99663E9FB}"/>
              </a:ext>
            </a:extLst>
          </p:cNvPr>
          <p:cNvSpPr txBox="1"/>
          <p:nvPr/>
        </p:nvSpPr>
        <p:spPr>
          <a:xfrm>
            <a:off x="6096000" y="1269507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5B87A-C40E-492B-BC69-1358A9FCC3E2}"/>
              </a:ext>
            </a:extLst>
          </p:cNvPr>
          <p:cNvSpPr txBox="1"/>
          <p:nvPr/>
        </p:nvSpPr>
        <p:spPr>
          <a:xfrm>
            <a:off x="6096000" y="480366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691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5</cp:revision>
  <dcterms:created xsi:type="dcterms:W3CDTF">2022-04-24T18:32:09Z</dcterms:created>
  <dcterms:modified xsi:type="dcterms:W3CDTF">2022-04-24T19:21:41Z</dcterms:modified>
</cp:coreProperties>
</file>