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38F89-71D3-D74E-BC8C-384C61DAC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0A9C2-BF65-494F-B5B6-7DD2ECE3E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9A85D-ED5A-CB4B-85C9-9A7CB61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4796-D73E-CE46-A3F8-5C01AE49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0F523-F254-F248-95D3-69F37024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33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AA803-BD29-4642-88C5-55E4271F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B234D-6E71-1D4C-B73E-44CBCA69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CD19D-1950-684E-B1EE-6A00CED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4E229-7DA6-BD4B-8392-590991D8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C002-152B-F341-AA36-7EA8177A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465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DF13CF-32CD-7F43-88E0-3A92F82A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CD41B-AF59-0644-AC80-E84A4812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4F44-F68E-4D41-AEFF-7A5EBEEA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19EF2-1461-1040-BB20-79A54FDE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4198-D336-3940-9289-962A04DC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87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52FA-9D31-5C49-B52A-E5F7159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8B73D-B3D8-BA40-9489-3ED01436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B4E9F-CD9F-924C-A6CA-B64DA167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300FF-BE8D-1446-9BA8-08D12206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18193-52BC-6F46-B201-C1C5D449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86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C1345-6474-ED42-9A48-6F0ED4B2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76B92-2A36-924E-B686-117F5BB9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FA041-4AB8-7941-B1D8-DDF7109D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4E83E-F071-D54F-9300-59214CE8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49743-129F-F848-B59D-D9F6B7AA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26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4D036-C4CB-AF40-AB11-17B2E37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183BD-DE9B-3249-80CF-92446BC16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3E26A-218E-C14E-9AF8-EFB90422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071E0-7832-B84D-BDC8-D2C0B66C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3B565-B1A2-6046-B7B0-9B05E435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23A7E-5C19-694A-8FFB-7222B0B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1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1074-3261-9447-AE2B-714F4017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0F613-5B8E-AF49-ACA3-85AA894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02553-4D37-CF47-932F-096F27FE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D41D4-2A6C-DF4A-9A1B-707BE0541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CD09F-A7DC-B142-B3D2-45128399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8CAA4-6F97-524B-B6E9-ABF892AD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76EF3-3343-DE4F-9AA3-C81BA844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D44C5D-2087-9143-8C94-409BC9FD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92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35B4-6C6A-D142-B24D-78AE6EE7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A964AF-417F-ED4E-BE0A-A6562ABE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E6213-B381-B747-BADA-35366C7F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7CCBEE-030D-F744-B011-3289349A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5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40B82-4C26-4A4A-8C28-5666C9BF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12F08-57E9-2D43-AA2B-4FC03E7F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361A52-177D-9446-8758-EB995F4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02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34877-5588-194B-9B03-48204A11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F4141-98EA-B941-BA53-57CE9F59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D3DB1-19E2-3F48-B6D5-971016D07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4FFEAC-C572-BD48-BBD0-5C836AFC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795E4-64E1-BA44-BBD2-9C72E43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BE1D2-ECF4-BA42-8736-AF1FD5BD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67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843B5-C743-7B4C-A9EF-149F8C18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3E6E7-377A-7243-BC42-F6D5BC2F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01534-6538-BB4D-B8C0-13E40353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DD37D-4B98-F84E-9289-7A7A9A5C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F6227-928F-BD44-A5BE-6E9D35A1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AC604-A1CA-6D4E-B435-423855E8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03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D5E6F-8910-044D-A047-258C8AAA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9C4FC-134D-1246-AA63-1AC4D5C6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ADA46-F4B7-204D-AF63-F32B1EA52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A8E5-BFC5-C749-9957-739B60C1F78F}" type="datetimeFigureOut">
              <a:rPr kumimoji="1" lang="zh-CN" altLang="en-US" smtClean="0"/>
              <a:t>2018/12/22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3AA1-91C5-D449-A8E6-AB13348A7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B0C20-83BD-4D4B-8DF9-20F8E1EB8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F51B-87F0-7C46-B4FF-5227DBD57B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59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69B089-DD5D-6448-9A40-C1E782F4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6B933C-BDB3-0F4E-95E4-0D1910F9422D}"/>
              </a:ext>
            </a:extLst>
          </p:cNvPr>
          <p:cNvSpPr/>
          <p:nvPr/>
        </p:nvSpPr>
        <p:spPr>
          <a:xfrm>
            <a:off x="2721788" y="3708594"/>
            <a:ext cx="464234" cy="211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9040538B-A39A-3B4C-B0CA-06CA1DA38CC6}"/>
              </a:ext>
            </a:extLst>
          </p:cNvPr>
          <p:cNvSpPr/>
          <p:nvPr/>
        </p:nvSpPr>
        <p:spPr>
          <a:xfrm>
            <a:off x="5653809" y="3557367"/>
            <a:ext cx="562647" cy="25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C308BBD-7E64-3149-9A11-8FD9D8D1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9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4F894C-6795-A140-BD3B-FF7E7464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1EF205-5451-F04B-A733-43BE0C004FA9}"/>
              </a:ext>
            </a:extLst>
          </p:cNvPr>
          <p:cNvSpPr/>
          <p:nvPr/>
        </p:nvSpPr>
        <p:spPr>
          <a:xfrm>
            <a:off x="1716022" y="4793673"/>
            <a:ext cx="556124" cy="1939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0029D614-F3B5-F24C-9762-8D00F1DFB649}"/>
              </a:ext>
            </a:extLst>
          </p:cNvPr>
          <p:cNvSpPr/>
          <p:nvPr/>
        </p:nvSpPr>
        <p:spPr>
          <a:xfrm>
            <a:off x="5653809" y="3557367"/>
            <a:ext cx="562647" cy="25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28BFFF-60A8-1B40-9F15-4A7210E1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Zhuo Liu</dc:creator>
  <cp:lastModifiedBy>Zhuo Liu</cp:lastModifiedBy>
  <cp:revision>5</cp:revision>
  <dcterms:created xsi:type="dcterms:W3CDTF">2018-12-22T02:54:36Z</dcterms:created>
  <dcterms:modified xsi:type="dcterms:W3CDTF">2018-12-22T04:00:03Z</dcterms:modified>
</cp:coreProperties>
</file>