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2" autoAdjust="0"/>
    <p:restoredTop sz="82267" autoAdjust="0"/>
  </p:normalViewPr>
  <p:slideViewPr>
    <p:cSldViewPr snapToGrid="0">
      <p:cViewPr varScale="1">
        <p:scale>
          <a:sx n="56" d="100"/>
          <a:sy n="5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2019年4月23日2时12分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约束设计任务一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30868"/>
            <a:ext cx="12192001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身份证校验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码：第十八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位数字的计算方法为：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将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前面的身份证号码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17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位数分别乘以不同的系数。从第一位到第十七位的系数分别为：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7 9 10 5 8 4 2 1 6 3 7 9 10 5 8 4 2 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将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这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17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位数字和系数相乘的结果相加 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用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加出来和除以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11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，看余数是多少 </a:t>
            </a:r>
          </a:p>
          <a:p>
            <a:pPr marL="0" indent="0" algn="just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余数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0 1 2 3 4 5 6 7 8 9 10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分别对应的最后一位身份证的号码为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 0 X 9 8 7 6 5 4 3 2</a:t>
            </a:r>
          </a:p>
          <a:p>
            <a:pPr marL="0" indent="0" algn="just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实现方式：定义一个函数，它接收一个身份证号，并计算校验码，正确返回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1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，错误返回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0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。然后在一个表中定义身份证列，并为该列添加一个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check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约束，约束条件就是该校验函数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。</a:t>
            </a:r>
            <a:endParaRPr kumimoji="0" lang="zh-CN" altLang="en-US" sz="2400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15443"/>
            <a:ext cx="128240" cy="43088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inherit"/>
              </a:rPr>
              <a:t>。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约束设计任务二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994124"/>
            <a:ext cx="12192001" cy="29546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 err="1">
                <a:solidFill>
                  <a:srgbClr val="6600CC"/>
                </a:solidFill>
                <a:latin typeface="+mn-ea"/>
              </a:rPr>
              <a:t>Emp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u="sng" dirty="0" err="1">
                <a:solidFill>
                  <a:srgbClr val="6600CC"/>
                </a:solidFill>
                <a:latin typeface="+mn-ea"/>
              </a:rPr>
              <a:t>eid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, </a:t>
            </a:r>
            <a:r>
              <a:rPr kumimoji="0" lang="en-US" altLang="zh-CN" sz="2400" dirty="0" err="1">
                <a:solidFill>
                  <a:srgbClr val="6600CC"/>
                </a:solidFill>
                <a:latin typeface="+mn-ea"/>
              </a:rPr>
              <a:t>ename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, age, salary) </a:t>
            </a:r>
          </a:p>
          <a:p>
            <a:pPr marL="0" indent="0" algn="ctr">
              <a:lnSpc>
                <a:spcPct val="20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Dept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u="sng" dirty="0" smtClean="0">
                <a:solidFill>
                  <a:srgbClr val="6600CC"/>
                </a:solidFill>
                <a:latin typeface="+mn-ea"/>
              </a:rPr>
              <a:t>did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, budget, </a:t>
            </a:r>
            <a:r>
              <a:rPr kumimoji="0" lang="en-US" altLang="zh-CN" sz="2400" dirty="0" err="1">
                <a:solidFill>
                  <a:srgbClr val="6600CC"/>
                </a:solidFill>
                <a:latin typeface="+mn-ea"/>
              </a:rPr>
              <a:t>managerid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</a:rPr>
              <a:t>)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使用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函数约束保证管理者的工资必须高于他所管理的任何一个员工 </a:t>
            </a:r>
          </a:p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使用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触发器保证任何一个员工工资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的变化额度，都应该体现在他所在部门的预算上面</a:t>
            </a:r>
            <a:endParaRPr kumimoji="0" lang="zh-CN" altLang="en-US" sz="2400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15443"/>
            <a:ext cx="128240" cy="43088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inherit"/>
              </a:rPr>
              <a:t>。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14220"/>
            <a:ext cx="12192001" cy="22159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my_stock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stock_id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, volume, </a:t>
            </a: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avg_price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, profit)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：</a:t>
            </a:r>
            <a:endParaRPr kumimoji="0" lang="en-US" altLang="zh-CN" sz="2400" dirty="0" smtClean="0">
              <a:solidFill>
                <a:srgbClr val="6600CC"/>
              </a:solidFill>
              <a:latin typeface="+mn-ea"/>
            </a:endParaRPr>
          </a:p>
          <a:p>
            <a:pPr marL="0" indent="0" algn="ctr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表示所持有的股票编号、数量、持仓平均价格、利润</a:t>
            </a:r>
            <a:endParaRPr kumimoji="0" lang="en-US" altLang="zh-CN" sz="2400" dirty="0" smtClean="0">
              <a:solidFill>
                <a:srgbClr val="6600CC"/>
              </a:solidFill>
              <a:latin typeface="+mn-ea"/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trans(</a:t>
            </a: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trans_id,stock_id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, date, price, amount, </a:t>
            </a:r>
            <a:r>
              <a:rPr kumimoji="0" lang="en-US" altLang="zh-CN" sz="2400" dirty="0" err="1" smtClean="0">
                <a:solidFill>
                  <a:srgbClr val="6600CC"/>
                </a:solidFill>
                <a:latin typeface="+mn-ea"/>
              </a:rPr>
              <a:t>sell_or_buy</a:t>
            </a:r>
            <a:r>
              <a:rPr kumimoji="0" lang="en-US" altLang="zh-CN" sz="2400" dirty="0" smtClean="0">
                <a:solidFill>
                  <a:srgbClr val="6600CC"/>
                </a:solidFill>
                <a:latin typeface="+mn-ea"/>
              </a:rPr>
              <a:t>)</a:t>
            </a: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：</a:t>
            </a:r>
            <a:endParaRPr kumimoji="0" lang="en-US" altLang="zh-CN" sz="2400" dirty="0" smtClean="0">
              <a:solidFill>
                <a:srgbClr val="6600CC"/>
              </a:solidFill>
              <a:latin typeface="+mn-ea"/>
            </a:endParaRPr>
          </a:p>
          <a:p>
            <a:pPr marL="0" indent="0" algn="ctr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zh-CN" altLang="en-US" sz="2400" dirty="0" smtClean="0">
                <a:solidFill>
                  <a:srgbClr val="6600CC"/>
                </a:solidFill>
                <a:latin typeface="+mn-ea"/>
              </a:rPr>
              <a:t>表示一次交易的编号、股票编号、交易日期、成交价格、成交数量、买入还是卖出</a:t>
            </a:r>
            <a:endParaRPr kumimoji="0" lang="en-US" altLang="zh-CN" sz="2400" dirty="0" smtClean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0" y="4199107"/>
            <a:ext cx="12192001" cy="1575431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使用触发器完成下面的工作：</a:t>
            </a:r>
            <a:endParaRPr kumimoji="0" lang="en-US" altLang="zh-CN" sz="2400" kern="0" dirty="0" smtClean="0">
              <a:solidFill>
                <a:srgbClr val="6600CC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往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trans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里面插入一条记录时，根据其是买入还是卖出，调整</a:t>
            </a:r>
            <a:r>
              <a:rPr kumimoji="0" lang="en-US" altLang="zh-CN" sz="2400" kern="0" dirty="0" err="1" smtClean="0">
                <a:solidFill>
                  <a:srgbClr val="6600CC"/>
                </a:solidFill>
                <a:latin typeface="+mn-ea"/>
              </a:rPr>
              <a:t>my_stock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中的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volume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以及</a:t>
            </a:r>
            <a:r>
              <a:rPr kumimoji="0" lang="en-US" altLang="zh-CN" sz="2400" kern="0" dirty="0" err="1" smtClean="0">
                <a:solidFill>
                  <a:srgbClr val="6600CC"/>
                </a:solidFill>
                <a:latin typeface="+mn-ea"/>
              </a:rPr>
              <a:t>avg_price</a:t>
            </a:r>
            <a:endParaRPr kumimoji="0" lang="zh-CN" altLang="en-US" sz="2400" kern="0" dirty="0">
              <a:solidFill>
                <a:srgbClr val="66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5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0" y="1528629"/>
            <a:ext cx="12192001" cy="4431983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marL="457200" indent="-457200" algn="just">
              <a:lnSpc>
                <a:spcPct val="200000"/>
              </a:lnSpc>
              <a:buClr>
                <a:srgbClr val="FF0000"/>
              </a:buClr>
              <a:buSzTx/>
              <a:buFont typeface="+mj-lt"/>
              <a:buAutoNum type="arabicPeriod" startAt="2"/>
            </a:pP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profit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的计算方式如下：每当有卖出交易发生时，将其与尽可能远的买入交易进行匹配，比如如果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trans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中现有的记录为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{(t01,s01,d01,10,1000,buy), </a:t>
            </a:r>
            <a:r>
              <a:rPr kumimoji="0" lang="en-US" altLang="zh-CN" sz="2400" kern="0" dirty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t02,s01,d02,12,500,buy)},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如果现在插入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{</a:t>
            </a:r>
            <a:r>
              <a:rPr kumimoji="0" lang="en-US" altLang="zh-CN" sz="2400" kern="0" dirty="0">
                <a:solidFill>
                  <a:srgbClr val="6600CC"/>
                </a:solidFill>
                <a:latin typeface="+mn-ea"/>
              </a:rPr>
              <a:t>(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t03,s01,d03,11,700,sold)}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，本次交易产生的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profit=(11-10)*700,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如果再插入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{(t04,s01,d04,9,700,sold)}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，</a:t>
            </a:r>
            <a:r>
              <a:rPr kumimoji="0" lang="zh-CN" altLang="en-US" sz="2400" kern="0" dirty="0">
                <a:solidFill>
                  <a:srgbClr val="6600CC"/>
                </a:solidFill>
                <a:latin typeface="+mn-ea"/>
              </a:rPr>
              <a:t>本次交易产生的</a:t>
            </a:r>
            <a:r>
              <a:rPr kumimoji="0" lang="en-US" altLang="zh-CN" sz="2400" kern="0" dirty="0">
                <a:solidFill>
                  <a:srgbClr val="6600CC"/>
                </a:solidFill>
                <a:latin typeface="+mn-ea"/>
              </a:rPr>
              <a:t>profit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=(9-10)*300 + (9-12)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*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400 = </a:t>
            </a:r>
            <a:r>
              <a:rPr kumimoji="0" lang="en-US" altLang="zh-CN" sz="2400" kern="0" smtClean="0">
                <a:solidFill>
                  <a:srgbClr val="6600CC"/>
                </a:solidFill>
                <a:latin typeface="+mn-ea"/>
              </a:rPr>
              <a:t>-1500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.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将每次卖出交易的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profit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都累加到</a:t>
            </a:r>
            <a:r>
              <a:rPr kumimoji="0" lang="en-US" altLang="zh-CN" sz="2400" kern="0" dirty="0" err="1" smtClean="0">
                <a:solidFill>
                  <a:srgbClr val="6600CC"/>
                </a:solidFill>
                <a:latin typeface="+mn-ea"/>
              </a:rPr>
              <a:t>my_stock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的</a:t>
            </a:r>
            <a:r>
              <a:rPr kumimoji="0" lang="en-US" altLang="zh-CN" sz="2400" kern="0" dirty="0" smtClean="0">
                <a:solidFill>
                  <a:srgbClr val="6600CC"/>
                </a:solidFill>
                <a:latin typeface="+mn-ea"/>
              </a:rPr>
              <a:t>profit</a:t>
            </a:r>
            <a:r>
              <a:rPr kumimoji="0" lang="zh-CN" altLang="en-US" sz="2400" kern="0" dirty="0" smtClean="0">
                <a:solidFill>
                  <a:srgbClr val="6600CC"/>
                </a:solidFill>
                <a:latin typeface="+mn-ea"/>
              </a:rPr>
              <a:t>上</a:t>
            </a:r>
            <a:endParaRPr kumimoji="0" lang="zh-CN" altLang="en-US" sz="2400" kern="0" dirty="0">
              <a:solidFill>
                <a:srgbClr val="66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3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414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inherit</vt:lpstr>
      <vt:lpstr>Lucida Grande</vt:lpstr>
      <vt:lpstr>华文新魏</vt:lpstr>
      <vt:lpstr>隶书</vt:lpstr>
      <vt:lpstr>Arial</vt:lpstr>
      <vt:lpstr>Tahoma</vt:lpstr>
      <vt:lpstr>Wingdings</vt:lpstr>
      <vt:lpstr>Blends</vt:lpstr>
      <vt:lpstr>约束设计任务一</vt:lpstr>
      <vt:lpstr>约束设计任务二</vt:lpstr>
      <vt:lpstr>触发器</vt:lpstr>
      <vt:lpstr>触发器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CHEN lijun</cp:lastModifiedBy>
  <cp:revision>27</cp:revision>
  <dcterms:created xsi:type="dcterms:W3CDTF">2019-02-26T02:32:22Z</dcterms:created>
  <dcterms:modified xsi:type="dcterms:W3CDTF">2019-04-23T08:19:35Z</dcterms:modified>
</cp:coreProperties>
</file>