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9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5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0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4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EC590-AF49-4B9F-AE74-BF46D533E9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1DF2-C906-4511-93F3-13D2761D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43124"/>
              </p:ext>
            </p:extLst>
          </p:nvPr>
        </p:nvGraphicFramePr>
        <p:xfrm>
          <a:off x="775852" y="225341"/>
          <a:ext cx="11113571" cy="1968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376">
                  <a:extLst>
                    <a:ext uri="{9D8B030D-6E8A-4147-A177-3AD203B41FA5}">
                      <a16:colId xmlns:a16="http://schemas.microsoft.com/office/drawing/2014/main" val="1562873562"/>
                    </a:ext>
                  </a:extLst>
                </a:gridCol>
                <a:gridCol w="1555520">
                  <a:extLst>
                    <a:ext uri="{9D8B030D-6E8A-4147-A177-3AD203B41FA5}">
                      <a16:colId xmlns:a16="http://schemas.microsoft.com/office/drawing/2014/main" val="4064274426"/>
                    </a:ext>
                  </a:extLst>
                </a:gridCol>
                <a:gridCol w="1721914">
                  <a:extLst>
                    <a:ext uri="{9D8B030D-6E8A-4147-A177-3AD203B41FA5}">
                      <a16:colId xmlns:a16="http://schemas.microsoft.com/office/drawing/2014/main" val="3623227472"/>
                    </a:ext>
                  </a:extLst>
                </a:gridCol>
                <a:gridCol w="978189">
                  <a:extLst>
                    <a:ext uri="{9D8B030D-6E8A-4147-A177-3AD203B41FA5}">
                      <a16:colId xmlns:a16="http://schemas.microsoft.com/office/drawing/2014/main" val="424279101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3157958780"/>
                    </a:ext>
                  </a:extLst>
                </a:gridCol>
                <a:gridCol w="1399211">
                  <a:extLst>
                    <a:ext uri="{9D8B030D-6E8A-4147-A177-3AD203B41FA5}">
                      <a16:colId xmlns:a16="http://schemas.microsoft.com/office/drawing/2014/main" val="2542076847"/>
                    </a:ext>
                  </a:extLst>
                </a:gridCol>
                <a:gridCol w="1056341">
                  <a:extLst>
                    <a:ext uri="{9D8B030D-6E8A-4147-A177-3AD203B41FA5}">
                      <a16:colId xmlns:a16="http://schemas.microsoft.com/office/drawing/2014/main" val="842267254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3068086272"/>
                    </a:ext>
                  </a:extLst>
                </a:gridCol>
              </a:tblGrid>
              <a:tr h="656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ilkid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firstname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lastname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leag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gp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minutes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pts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oreb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485709"/>
                  </a:ext>
                </a:extLst>
              </a:tr>
              <a:tr h="656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JORDAMI01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Michael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Jordan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1072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41012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32292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1668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027708"/>
                  </a:ext>
                </a:extLst>
              </a:tr>
              <a:tr h="656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比赛场数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上场时间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总分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防守篮板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499201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30617"/>
              </p:ext>
            </p:extLst>
          </p:nvPr>
        </p:nvGraphicFramePr>
        <p:xfrm>
          <a:off x="914401" y="2479959"/>
          <a:ext cx="10668000" cy="1870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81442558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04362344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5169969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23428125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818348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61845193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7682975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257048529"/>
                    </a:ext>
                  </a:extLst>
                </a:gridCol>
              </a:tblGrid>
              <a:tr h="623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dreb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reb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asts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stl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blk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turnover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pf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fga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8643314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5004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6672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5633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2514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893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2924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2783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24537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355035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进攻篮板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总篮板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助攻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抢断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盖帽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失误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犯规数？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投篮次数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383572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71867"/>
              </p:ext>
            </p:extLst>
          </p:nvPr>
        </p:nvGraphicFramePr>
        <p:xfrm>
          <a:off x="1911930" y="4696689"/>
          <a:ext cx="8445961" cy="1864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647">
                  <a:extLst>
                    <a:ext uri="{9D8B030D-6E8A-4147-A177-3AD203B41FA5}">
                      <a16:colId xmlns:a16="http://schemas.microsoft.com/office/drawing/2014/main" val="432416995"/>
                    </a:ext>
                  </a:extLst>
                </a:gridCol>
                <a:gridCol w="1576647">
                  <a:extLst>
                    <a:ext uri="{9D8B030D-6E8A-4147-A177-3AD203B41FA5}">
                      <a16:colId xmlns:a16="http://schemas.microsoft.com/office/drawing/2014/main" val="2809336596"/>
                    </a:ext>
                  </a:extLst>
                </a:gridCol>
                <a:gridCol w="1576647">
                  <a:extLst>
                    <a:ext uri="{9D8B030D-6E8A-4147-A177-3AD203B41FA5}">
                      <a16:colId xmlns:a16="http://schemas.microsoft.com/office/drawing/2014/main" val="271635346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585744586"/>
                    </a:ext>
                  </a:extLst>
                </a:gridCol>
                <a:gridCol w="1731010">
                  <a:extLst>
                    <a:ext uri="{9D8B030D-6E8A-4147-A177-3AD203B41FA5}">
                      <a16:colId xmlns:a16="http://schemas.microsoft.com/office/drawing/2014/main" val="779752028"/>
                    </a:ext>
                  </a:extLst>
                </a:gridCol>
              </a:tblGrid>
              <a:tr h="621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fgm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fta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ftm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tpa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tpm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958938"/>
                  </a:ext>
                </a:extLst>
              </a:tr>
              <a:tr h="621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12192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8772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7327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1778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581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9624549"/>
                  </a:ext>
                </a:extLst>
              </a:tr>
              <a:tr h="621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投篮命中数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罚球次数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罚球命中数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三分球投篮次数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三分球命中数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884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0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</Words>
  <Application>Microsoft Office PowerPoint</Application>
  <PresentationFormat>宽屏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CHEN lijun</cp:lastModifiedBy>
  <cp:revision>6</cp:revision>
  <dcterms:created xsi:type="dcterms:W3CDTF">2019-05-16T11:33:46Z</dcterms:created>
  <dcterms:modified xsi:type="dcterms:W3CDTF">2019-05-16T12:17:27Z</dcterms:modified>
</cp:coreProperties>
</file>