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1" r:id="rId2"/>
    <p:sldId id="264" r:id="rId3"/>
    <p:sldId id="272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62" autoAdjust="0"/>
    <p:restoredTop sz="94333" autoAdjust="0"/>
  </p:normalViewPr>
  <p:slideViewPr>
    <p:cSldViewPr snapToGrid="0">
      <p:cViewPr varScale="1">
        <p:scale>
          <a:sx n="65" d="100"/>
          <a:sy n="6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D4611-BFE8-45F7-B360-10A2B3C2245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FC74-EBF0-46AD-9BD3-AD9E7E98C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2019年5月15日7时41分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任务一：索引调优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28" y="972383"/>
            <a:ext cx="11950460" cy="57706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索引在数据库中至为重要，创建合适的索引是提高查询性能的决定性因素，因此数据库提供了各种类型的索引。这个实习就是让同学们直观体会索引所带来的查询性能的巨大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</a:t>
            </a:r>
            <a:r>
              <a:rPr lang="zh-CN" altLang="en-US" dirty="0"/>
              <a:t>次实习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MovieLen</a:t>
            </a:r>
            <a:r>
              <a:rPr lang="zh-CN" altLang="en-US" dirty="0" smtClean="0"/>
              <a:t>数据集</a:t>
            </a:r>
            <a:r>
              <a:rPr lang="en-US" altLang="zh-CN" dirty="0"/>
              <a:t>(ml-latest.zip)</a:t>
            </a:r>
            <a:r>
              <a:rPr lang="zh-CN" altLang="en-US" dirty="0" smtClean="0"/>
              <a:t>来进行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</a:t>
            </a:r>
            <a:r>
              <a:rPr lang="zh-CN" altLang="en-US" dirty="0"/>
              <a:t>一：自己定义几个查询，包括表连接、分组、</a:t>
            </a:r>
            <a:r>
              <a:rPr lang="en-US" altLang="zh-CN" dirty="0"/>
              <a:t>not exists</a:t>
            </a:r>
            <a:r>
              <a:rPr lang="zh-CN" altLang="en-US" dirty="0"/>
              <a:t>子查询，比较建立相关索引前后的性能</a:t>
            </a:r>
            <a:r>
              <a:rPr lang="zh-CN" altLang="en-US" dirty="0" smtClean="0"/>
              <a:t>差异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任务二：自己定义查询，</a:t>
            </a:r>
            <a:r>
              <a:rPr lang="zh-CN" altLang="en-US" dirty="0" smtClean="0"/>
              <a:t>使得覆盖索引</a:t>
            </a:r>
            <a:r>
              <a:rPr lang="zh-CN" altLang="en-US" dirty="0"/>
              <a:t>的性能显著优于单列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任务三：针对某些数据分布极端倾斜的列，可以对其分布稀疏的区间建立过滤</a:t>
            </a:r>
            <a:r>
              <a:rPr lang="zh-CN" altLang="en-US" dirty="0" smtClean="0"/>
              <a:t>索引。</a:t>
            </a:r>
            <a:r>
              <a:rPr lang="zh-CN" altLang="en-US" dirty="0"/>
              <a:t>你可以先探索某些列的数值分布，然后建立有效的过滤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任务二：特定问题的不同实现策略比较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124" y="3849515"/>
            <a:ext cx="10662249" cy="2344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最大并发间隔，分别有基于集合、游标、窗口函数三种不同的解决方案。请产生一个报告，生成不同规模的数据集，比较三种方法的性能，分析其执行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实现代码可以参考“</a:t>
            </a:r>
            <a:r>
              <a:rPr lang="en-US" altLang="zh-CN" dirty="0"/>
              <a:t>Max Concurrent </a:t>
            </a:r>
            <a:r>
              <a:rPr lang="en-US" altLang="zh-CN" dirty="0" err="1"/>
              <a:t>Sessions.sql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3495448" y="1881603"/>
            <a:ext cx="4896544" cy="1584176"/>
            <a:chOff x="3719736" y="1484784"/>
            <a:chExt cx="4896544" cy="1584176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3719736" y="2420888"/>
              <a:ext cx="30963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 flipV="1">
              <a:off x="3975956" y="1844825"/>
              <a:ext cx="1904020" cy="121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V="1">
              <a:off x="4835860" y="2132856"/>
              <a:ext cx="1719808" cy="83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5519936" y="2691801"/>
              <a:ext cx="3096344" cy="387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519936" y="1492392"/>
              <a:ext cx="0" cy="15765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879976" y="1484784"/>
              <a:ext cx="0" cy="15765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C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矩形 11"/>
          <p:cNvSpPr/>
          <p:nvPr/>
        </p:nvSpPr>
        <p:spPr>
          <a:xfrm>
            <a:off x="3719736" y="97989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zh-CN" altLang="en-US" sz="3200" kern="0" dirty="0">
                <a:solidFill>
                  <a:srgbClr val="002060"/>
                </a:solidFill>
              </a:rPr>
              <a:t>最大并发间隔问题</a:t>
            </a:r>
            <a:endParaRPr kumimoji="1" lang="en-US" altLang="zh-CN" sz="3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任务三：</a:t>
            </a:r>
            <a:r>
              <a:rPr lang="en-US" altLang="zh-CN" dirty="0"/>
              <a:t> </a:t>
            </a:r>
            <a:r>
              <a:rPr lang="en-US" altLang="zh-CN" dirty="0" smtClean="0"/>
              <a:t>Skyline</a:t>
            </a:r>
            <a:r>
              <a:rPr lang="zh-CN" altLang="en-US" dirty="0" smtClean="0"/>
              <a:t>的有效计算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38020"/>
              </p:ext>
            </p:extLst>
          </p:nvPr>
        </p:nvGraphicFramePr>
        <p:xfrm>
          <a:off x="471952" y="3561653"/>
          <a:ext cx="3526936" cy="308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照片" r:id="rId3" imgW="4238095" imgH="3514286" progId="">
                  <p:embed/>
                </p:oleObj>
              </mc:Choice>
              <mc:Fallback>
                <p:oleObj name="Photo Editor 照片" r:id="rId3" imgW="4238095" imgH="3514286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52" y="3561653"/>
                        <a:ext cx="3526936" cy="3082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951" y="1644364"/>
            <a:ext cx="3731339" cy="179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kern="0" dirty="0" smtClean="0"/>
              <a:t>Skyline</a:t>
            </a:r>
            <a:r>
              <a:rPr lang="zh-CN" altLang="en-US" sz="2800" kern="0" dirty="0" smtClean="0"/>
              <a:t>会提供所有的备选旅馆：也即它们不会在两个维上都比其他任何旅馆差</a:t>
            </a:r>
            <a:endParaRPr lang="en-US" altLang="zh-CN" sz="2800" kern="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881711" y="2009420"/>
            <a:ext cx="7006302" cy="3783371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select	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*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from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hotels  h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where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not exists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(	 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select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*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from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hotels h1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where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h1.distance &lt;= </a:t>
            </a:r>
            <a:r>
              <a:rPr lang="en-US" altLang="zh-CN" sz="2000" i="1" kern="100" dirty="0" err="1">
                <a:latin typeface="Times New Roman"/>
                <a:ea typeface="宋体"/>
                <a:cs typeface="Times New Roman"/>
              </a:rPr>
              <a:t>h.distance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 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  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and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h1.price &lt;= </a:t>
            </a:r>
            <a:r>
              <a:rPr lang="en-US" altLang="zh-CN" sz="2000" i="1" kern="100" dirty="0" err="1">
                <a:latin typeface="Times New Roman"/>
                <a:ea typeface="宋体"/>
                <a:cs typeface="Times New Roman"/>
              </a:rPr>
              <a:t>h.price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 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  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and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	( h1.distance &lt; </a:t>
            </a:r>
            <a:r>
              <a:rPr lang="en-US" altLang="zh-CN" sz="2000" i="1" kern="100" dirty="0" err="1">
                <a:latin typeface="Times New Roman"/>
                <a:ea typeface="宋体"/>
                <a:cs typeface="Times New Roman"/>
              </a:rPr>
              <a:t>h.distance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 </a:t>
            </a:r>
            <a:r>
              <a:rPr lang="en-US" altLang="zh-CN" sz="2000" b="1" i="1" kern="100" dirty="0">
                <a:latin typeface="Times New Roman"/>
                <a:ea typeface="宋体"/>
                <a:cs typeface="Times New Roman"/>
              </a:rPr>
              <a:t>or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 h1.price &lt; </a:t>
            </a:r>
            <a:r>
              <a:rPr lang="en-US" altLang="zh-CN" sz="2000" i="1" kern="100" dirty="0" err="1">
                <a:latin typeface="Times New Roman"/>
                <a:ea typeface="宋体"/>
                <a:cs typeface="Times New Roman"/>
              </a:rPr>
              <a:t>h.price</a:t>
            </a:r>
            <a:r>
              <a:rPr lang="en-US" altLang="zh-CN" sz="2000" i="1" kern="100" dirty="0">
                <a:latin typeface="Times New Roman"/>
                <a:ea typeface="宋体"/>
                <a:cs typeface="Times New Roman"/>
              </a:rPr>
              <a:t> )</a:t>
            </a:r>
          </a:p>
          <a:p>
            <a:pPr marL="0" indent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000" i="1" kern="100" dirty="0" smtClean="0">
                <a:latin typeface="Times New Roman"/>
                <a:ea typeface="宋体"/>
                <a:cs typeface="Times New Roman"/>
              </a:rPr>
              <a:t>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631860" y="93875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800" kern="0" dirty="0">
                <a:solidFill>
                  <a:srgbClr val="0070C0"/>
                </a:solidFill>
              </a:rPr>
              <a:t>找一个便宜并且离海滩近的旅馆</a:t>
            </a:r>
          </a:p>
        </p:txBody>
      </p:sp>
    </p:spTree>
    <p:extLst>
      <p:ext uri="{BB962C8B-B14F-4D97-AF65-F5344CB8AC3E}">
        <p14:creationId xmlns:p14="http://schemas.microsoft.com/office/powerpoint/2010/main" val="12922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任务三：</a:t>
            </a:r>
            <a:r>
              <a:rPr lang="en-US" altLang="zh-CN" dirty="0"/>
              <a:t> Skyline</a:t>
            </a:r>
            <a:r>
              <a:rPr lang="zh-CN" altLang="en-US" dirty="0"/>
              <a:t>的有效计算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第一步：先用随机数产生百万级别的样本点（二维、三维）</a:t>
            </a:r>
            <a:endParaRPr lang="en-US" altLang="zh-CN" dirty="0"/>
          </a:p>
          <a:p>
            <a:r>
              <a:rPr lang="zh-CN" altLang="en-US" dirty="0" smtClean="0"/>
              <a:t>第二步：运行上页中的原始</a:t>
            </a:r>
            <a:r>
              <a:rPr lang="en-US" altLang="zh-CN" dirty="0" smtClean="0"/>
              <a:t>skyline</a:t>
            </a:r>
            <a:r>
              <a:rPr lang="zh-CN" altLang="en-US" dirty="0" smtClean="0"/>
              <a:t>查询，看看运行效率如何，同时简单观察一下维度和结果集大小的关系</a:t>
            </a:r>
            <a:endParaRPr lang="en-US" altLang="zh-CN" dirty="0" smtClean="0"/>
          </a:p>
          <a:p>
            <a:r>
              <a:rPr lang="zh-CN" altLang="en-US" dirty="0" smtClean="0"/>
              <a:t>第三步：采用分治算法（也即分成若干个小集合，算出每个小集合的</a:t>
            </a:r>
            <a:r>
              <a:rPr lang="en-US" altLang="zh-CN" dirty="0" smtClean="0"/>
              <a:t>skyline</a:t>
            </a:r>
            <a:r>
              <a:rPr lang="zh-CN" altLang="en-US" dirty="0" smtClean="0"/>
              <a:t>，最后再算出最终结果），看看性能是否有提升</a:t>
            </a:r>
            <a:endParaRPr lang="en-US" altLang="zh-CN" dirty="0" smtClean="0"/>
          </a:p>
          <a:p>
            <a:r>
              <a:rPr lang="zh-CN" altLang="en-US" dirty="0" smtClean="0"/>
              <a:t>第四步：建立索引，看看性能</a:t>
            </a:r>
            <a:r>
              <a:rPr lang="zh-CN" altLang="en-US" smtClean="0"/>
              <a:t>提升多少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540773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353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华文新魏</vt:lpstr>
      <vt:lpstr>隶书</vt:lpstr>
      <vt:lpstr>宋体</vt:lpstr>
      <vt:lpstr>Calibri</vt:lpstr>
      <vt:lpstr>Tahoma</vt:lpstr>
      <vt:lpstr>Times New Roman</vt:lpstr>
      <vt:lpstr>Wingdings</vt:lpstr>
      <vt:lpstr>Blends</vt:lpstr>
      <vt:lpstr>Photo Editor 照片</vt:lpstr>
      <vt:lpstr>任务一：索引调优</vt:lpstr>
      <vt:lpstr>任务二：特定问题的不同实现策略比较</vt:lpstr>
      <vt:lpstr>任务三： Skyline的有效计算</vt:lpstr>
      <vt:lpstr>任务三： Skyline的有效计算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44</cp:revision>
  <dcterms:created xsi:type="dcterms:W3CDTF">2019-02-26T02:32:22Z</dcterms:created>
  <dcterms:modified xsi:type="dcterms:W3CDTF">2019-05-15T11:43:05Z</dcterms:modified>
</cp:coreProperties>
</file>