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2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D6A132-2392-40FC-8BDB-133116E08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t="5253" r="4219"/>
          <a:stretch/>
        </p:blipFill>
        <p:spPr>
          <a:xfrm>
            <a:off x="115832" y="1"/>
            <a:ext cx="4462272" cy="3457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CDE7A-9CF5-451C-BE1D-A9599FB45D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7825" r="6842" b="5365"/>
          <a:stretch/>
        </p:blipFill>
        <p:spPr>
          <a:xfrm>
            <a:off x="47494" y="3326664"/>
            <a:ext cx="4424716" cy="3253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90656" cy="441083"/>
              </a:xfrm>
              <a:prstGeom prst="rect">
                <a:avLst/>
              </a:prstGeom>
              <a:blipFill>
                <a:blip r:embed="rId4"/>
                <a:stretch>
                  <a:fillRect l="-2532" t="-2778" r="-126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19</cp:revision>
  <dcterms:created xsi:type="dcterms:W3CDTF">2022-08-16T18:52:11Z</dcterms:created>
  <dcterms:modified xsi:type="dcterms:W3CDTF">2023-09-20T17:36:35Z</dcterms:modified>
</cp:coreProperties>
</file>