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1430000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30" d="100"/>
          <a:sy n="130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55101-A986-924B-A0D2-76E00F61DEAC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88963" y="1143000"/>
            <a:ext cx="8035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BD965-8D75-FC42-987D-F22039D74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368686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737372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1106058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1474744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843430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2212116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2580803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2949489" algn="l" defTabSz="737372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88963" y="1143000"/>
            <a:ext cx="80359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BD965-8D75-FC42-987D-F22039D74B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3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718364"/>
            <a:ext cx="8572500" cy="152817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305472"/>
            <a:ext cx="8572500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08" indent="0" algn="ctr">
              <a:buNone/>
              <a:defRPr sz="1280"/>
            </a:lvl2pPr>
            <a:lvl3pPr marL="585216" indent="0" algn="ctr">
              <a:buNone/>
              <a:defRPr sz="1152"/>
            </a:lvl3pPr>
            <a:lvl4pPr marL="877824" indent="0" algn="ctr">
              <a:buNone/>
              <a:defRPr sz="1024"/>
            </a:lvl4pPr>
            <a:lvl5pPr marL="1170432" indent="0" algn="ctr">
              <a:buNone/>
              <a:defRPr sz="1024"/>
            </a:lvl5pPr>
            <a:lvl6pPr marL="1463040" indent="0" algn="ctr">
              <a:buNone/>
              <a:defRPr sz="1024"/>
            </a:lvl6pPr>
            <a:lvl7pPr marL="1755648" indent="0" algn="ctr">
              <a:buNone/>
              <a:defRPr sz="1024"/>
            </a:lvl7pPr>
            <a:lvl8pPr marL="2048256" indent="0" algn="ctr">
              <a:buNone/>
              <a:defRPr sz="1024"/>
            </a:lvl8pPr>
            <a:lvl9pPr marL="2340864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33697"/>
            <a:ext cx="2464594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33697"/>
            <a:ext cx="7250906" cy="371984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094312"/>
            <a:ext cx="9858375" cy="182588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2937470"/>
            <a:ext cx="9858375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168485"/>
            <a:ext cx="4857750" cy="27850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168485"/>
            <a:ext cx="4857750" cy="27850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233697"/>
            <a:ext cx="9858375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076022"/>
            <a:ext cx="4835425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603364"/>
            <a:ext cx="4835425" cy="2358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076022"/>
            <a:ext cx="4859239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603364"/>
            <a:ext cx="4859239" cy="2358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3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5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92629"/>
            <a:ext cx="3686472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631998"/>
            <a:ext cx="5786438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316831"/>
            <a:ext cx="3686472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3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292629"/>
            <a:ext cx="3686472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631998"/>
            <a:ext cx="5786438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08" indent="0">
              <a:buNone/>
              <a:defRPr sz="1792"/>
            </a:lvl2pPr>
            <a:lvl3pPr marL="585216" indent="0">
              <a:buNone/>
              <a:defRPr sz="1536"/>
            </a:lvl3pPr>
            <a:lvl4pPr marL="877824" indent="0">
              <a:buNone/>
              <a:defRPr sz="1280"/>
            </a:lvl4pPr>
            <a:lvl5pPr marL="1170432" indent="0">
              <a:buNone/>
              <a:defRPr sz="1280"/>
            </a:lvl5pPr>
            <a:lvl6pPr marL="1463040" indent="0">
              <a:buNone/>
              <a:defRPr sz="1280"/>
            </a:lvl6pPr>
            <a:lvl7pPr marL="1755648" indent="0">
              <a:buNone/>
              <a:defRPr sz="1280"/>
            </a:lvl7pPr>
            <a:lvl8pPr marL="2048256" indent="0">
              <a:buNone/>
              <a:defRPr sz="1280"/>
            </a:lvl8pPr>
            <a:lvl9pPr marL="2340864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316831"/>
            <a:ext cx="3686472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3737C-EF3D-7749-A384-D09AC4EB881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233697"/>
            <a:ext cx="9858375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168485"/>
            <a:ext cx="9858375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4068359"/>
            <a:ext cx="25717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3737C-EF3D-7749-A384-D09AC4EB881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4068359"/>
            <a:ext cx="3857625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4068359"/>
            <a:ext cx="25717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813B3-6FEF-BD4A-B28C-4AF1FF5AA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8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D3202B-7607-4B4D-970B-4FBB6A2FB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8034"/>
            <a:ext cx="5760720" cy="4373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37D976-0D70-6A0E-E2EA-172781DF3901}"/>
              </a:ext>
            </a:extLst>
          </p:cNvPr>
          <p:cNvSpPr txBox="1"/>
          <p:nvPr/>
        </p:nvSpPr>
        <p:spPr>
          <a:xfrm>
            <a:off x="6734155" y="157699"/>
            <a:ext cx="625492" cy="559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33" dirty="0"/>
              <a:t>(b)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F1498-4408-4FE7-B653-A351B85BA8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18"/>
          <a:stretch/>
        </p:blipFill>
        <p:spPr>
          <a:xfrm>
            <a:off x="0" y="6571"/>
            <a:ext cx="5588912" cy="4376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D89E69-AB00-E2D9-BE1D-23F343ECE738}"/>
              </a:ext>
            </a:extLst>
          </p:cNvPr>
          <p:cNvSpPr txBox="1"/>
          <p:nvPr/>
        </p:nvSpPr>
        <p:spPr>
          <a:xfrm>
            <a:off x="828485" y="127399"/>
            <a:ext cx="607859" cy="559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33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30148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7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4</cp:revision>
  <dcterms:created xsi:type="dcterms:W3CDTF">2023-06-12T03:05:23Z</dcterms:created>
  <dcterms:modified xsi:type="dcterms:W3CDTF">2023-06-30T16:30:09Z</dcterms:modified>
</cp:coreProperties>
</file>