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7872"/>
  </p:normalViewPr>
  <p:slideViewPr>
    <p:cSldViewPr snapToGrid="0" snapToObjects="1">
      <p:cViewPr varScale="1">
        <p:scale>
          <a:sx n="205" d="100"/>
          <a:sy n="205" d="100"/>
        </p:scale>
        <p:origin x="7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CB31-2FD0-634B-A1CF-AA27AC41B0C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1143000"/>
            <a:ext cx="5788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273F-20EB-5A4F-878E-687D3E34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1143000"/>
            <a:ext cx="5788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AEAA-C193-1D4F-8649-D9B2FEB1688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6A8491-35D2-48A0-9F1B-F35B3AB2A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" t="8800" r="9623"/>
          <a:stretch/>
        </p:blipFill>
        <p:spPr>
          <a:xfrm>
            <a:off x="35035" y="47098"/>
            <a:ext cx="6822965" cy="35634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9FE86-D739-C146-5E13-73194D5BEEB5}"/>
              </a:ext>
            </a:extLst>
          </p:cNvPr>
          <p:cNvCxnSpPr>
            <a:cxnSpLocks/>
          </p:cNvCxnSpPr>
          <p:nvPr/>
        </p:nvCxnSpPr>
        <p:spPr>
          <a:xfrm>
            <a:off x="1361861" y="2703317"/>
            <a:ext cx="1809326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E7BA0-A324-1CE8-BB1F-9748ECE1A21D}"/>
              </a:ext>
            </a:extLst>
          </p:cNvPr>
          <p:cNvSpPr txBox="1"/>
          <p:nvPr/>
        </p:nvSpPr>
        <p:spPr>
          <a:xfrm>
            <a:off x="1637063" y="2420653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#1 &amp; #2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DDB33-4CB5-CF46-C961-C666D782C3A8}"/>
              </a:ext>
            </a:extLst>
          </p:cNvPr>
          <p:cNvCxnSpPr>
            <a:cxnSpLocks/>
          </p:cNvCxnSpPr>
          <p:nvPr/>
        </p:nvCxnSpPr>
        <p:spPr>
          <a:xfrm>
            <a:off x="1341859" y="3097177"/>
            <a:ext cx="3220218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4BB810-17EF-71F3-BF62-D57F65ECEAB9}"/>
              </a:ext>
            </a:extLst>
          </p:cNvPr>
          <p:cNvSpPr txBox="1"/>
          <p:nvPr/>
        </p:nvSpPr>
        <p:spPr>
          <a:xfrm>
            <a:off x="2108313" y="283556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#3 &amp; #4</a:t>
            </a:r>
          </a:p>
        </p:txBody>
      </p:sp>
    </p:spTree>
    <p:extLst>
      <p:ext uri="{BB962C8B-B14F-4D97-AF65-F5344CB8AC3E}">
        <p14:creationId xmlns:p14="http://schemas.microsoft.com/office/powerpoint/2010/main" val="42620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2022-07-18T21:16:02Z</dcterms:created>
  <dcterms:modified xsi:type="dcterms:W3CDTF">2023-06-30T15:58:13Z</dcterms:modified>
</cp:coreProperties>
</file>