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E25CC-B66E-4844-B193-32E919AD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209359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8187211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3625567" y="356801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899731" y="356801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dcterms:created xsi:type="dcterms:W3CDTF">2023-06-30T16:05:54Z</dcterms:created>
  <dcterms:modified xsi:type="dcterms:W3CDTF">2023-06-30T16:12:51Z</dcterms:modified>
</cp:coreProperties>
</file>