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47539"/>
            <a:ext cx="6606540" cy="222842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61902"/>
            <a:ext cx="5829300" cy="15453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40783"/>
            <a:ext cx="167592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40783"/>
            <a:ext cx="4930616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95757"/>
            <a:ext cx="6703695" cy="266255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83500"/>
            <a:ext cx="6703695" cy="140017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40785"/>
            <a:ext cx="670369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69085"/>
            <a:ext cx="3288089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38070"/>
            <a:ext cx="328808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69085"/>
            <a:ext cx="3304282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38070"/>
            <a:ext cx="330428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21598"/>
            <a:ext cx="3934778" cy="45487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21598"/>
            <a:ext cx="3934778" cy="45487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40785"/>
            <a:ext cx="670369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03917"/>
            <a:ext cx="670369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BBA-F852-4814-9BA7-9C801428E87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932595"/>
            <a:ext cx="262318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94E5D5-1429-4A20-A334-94C61B9A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4"/>
            <a:ext cx="7772400" cy="6359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B292E2-E29A-4B50-8BDC-B1B8BE92B9A8}"/>
              </a:ext>
            </a:extLst>
          </p:cNvPr>
          <p:cNvSpPr/>
          <p:nvPr/>
        </p:nvSpPr>
        <p:spPr>
          <a:xfrm>
            <a:off x="4265654" y="1439177"/>
            <a:ext cx="2445919" cy="2240223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B85B8-ADDD-48AA-A41F-09E0C6C7C76C}"/>
              </a:ext>
            </a:extLst>
          </p:cNvPr>
          <p:cNvSpPr/>
          <p:nvPr/>
        </p:nvSpPr>
        <p:spPr>
          <a:xfrm>
            <a:off x="1565738" y="4785978"/>
            <a:ext cx="434511" cy="528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3F444-B4F3-47FB-9B9A-241B5F0F111A}"/>
              </a:ext>
            </a:extLst>
          </p:cNvPr>
          <p:cNvCxnSpPr>
            <a:cxnSpLocks/>
          </p:cNvCxnSpPr>
          <p:nvPr/>
        </p:nvCxnSpPr>
        <p:spPr>
          <a:xfrm flipV="1">
            <a:off x="2000249" y="3064476"/>
            <a:ext cx="1986865" cy="188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</cp:revision>
  <dcterms:created xsi:type="dcterms:W3CDTF">2023-04-13T15:28:16Z</dcterms:created>
  <dcterms:modified xsi:type="dcterms:W3CDTF">2023-04-13T15:53:32Z</dcterms:modified>
</cp:coreProperties>
</file>