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6D370F-07E9-4B54-94DE-E525714CD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"/>
          <a:stretch/>
        </p:blipFill>
        <p:spPr>
          <a:xfrm>
            <a:off x="0" y="0"/>
            <a:ext cx="4572000" cy="3383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8503A-6189-4133-AF65-6D06CD331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r="5371" b="3907"/>
          <a:stretch/>
        </p:blipFill>
        <p:spPr>
          <a:xfrm>
            <a:off x="0" y="3350950"/>
            <a:ext cx="4477607" cy="3267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blipFill>
                <a:blip r:embed="rId4"/>
                <a:stretch>
                  <a:fillRect l="-2454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10</cp:revision>
  <dcterms:created xsi:type="dcterms:W3CDTF">2022-08-16T18:52:11Z</dcterms:created>
  <dcterms:modified xsi:type="dcterms:W3CDTF">2023-04-14T12:45:20Z</dcterms:modified>
</cp:coreProperties>
</file>