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1"/>
  </p:sldMasterIdLst>
  <p:notesMasterIdLst>
    <p:notesMasterId r:id="rId3"/>
  </p:notesMasterIdLst>
  <p:sldIdLst>
    <p:sldId id="259" r:id="rId2"/>
  </p:sldIdLst>
  <p:sldSz cx="10607675" cy="29273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70"/>
    <p:restoredTop sz="94753"/>
  </p:normalViewPr>
  <p:slideViewPr>
    <p:cSldViewPr snapToGrid="0" snapToObjects="1">
      <p:cViewPr varScale="1">
        <p:scale>
          <a:sx n="133" d="100"/>
          <a:sy n="133" d="100"/>
        </p:scale>
        <p:origin x="156" y="12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3A045-3716-624E-8F87-0E22318EABDB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2162175" y="1143000"/>
            <a:ext cx="111823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838981-0A4F-EA4E-A5AD-7B159ED2A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724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17167" rtl="0" eaLnBrk="1" latinLnBrk="0" hangingPunct="1">
      <a:defRPr sz="1072" kern="1200">
        <a:solidFill>
          <a:schemeClr val="tx1"/>
        </a:solidFill>
        <a:latin typeface="+mn-lt"/>
        <a:ea typeface="+mn-ea"/>
        <a:cs typeface="+mn-cs"/>
      </a:defRPr>
    </a:lvl1pPr>
    <a:lvl2pPr marL="408584" algn="l" defTabSz="817167" rtl="0" eaLnBrk="1" latinLnBrk="0" hangingPunct="1">
      <a:defRPr sz="1072" kern="1200">
        <a:solidFill>
          <a:schemeClr val="tx1"/>
        </a:solidFill>
        <a:latin typeface="+mn-lt"/>
        <a:ea typeface="+mn-ea"/>
        <a:cs typeface="+mn-cs"/>
      </a:defRPr>
    </a:lvl2pPr>
    <a:lvl3pPr marL="817167" algn="l" defTabSz="817167" rtl="0" eaLnBrk="1" latinLnBrk="0" hangingPunct="1">
      <a:defRPr sz="1072" kern="1200">
        <a:solidFill>
          <a:schemeClr val="tx1"/>
        </a:solidFill>
        <a:latin typeface="+mn-lt"/>
        <a:ea typeface="+mn-ea"/>
        <a:cs typeface="+mn-cs"/>
      </a:defRPr>
    </a:lvl3pPr>
    <a:lvl4pPr marL="1225750" algn="l" defTabSz="817167" rtl="0" eaLnBrk="1" latinLnBrk="0" hangingPunct="1">
      <a:defRPr sz="1072" kern="1200">
        <a:solidFill>
          <a:schemeClr val="tx1"/>
        </a:solidFill>
        <a:latin typeface="+mn-lt"/>
        <a:ea typeface="+mn-ea"/>
        <a:cs typeface="+mn-cs"/>
      </a:defRPr>
    </a:lvl4pPr>
    <a:lvl5pPr marL="1634334" algn="l" defTabSz="817167" rtl="0" eaLnBrk="1" latinLnBrk="0" hangingPunct="1">
      <a:defRPr sz="1072" kern="1200">
        <a:solidFill>
          <a:schemeClr val="tx1"/>
        </a:solidFill>
        <a:latin typeface="+mn-lt"/>
        <a:ea typeface="+mn-ea"/>
        <a:cs typeface="+mn-cs"/>
      </a:defRPr>
    </a:lvl5pPr>
    <a:lvl6pPr marL="2042917" algn="l" defTabSz="817167" rtl="0" eaLnBrk="1" latinLnBrk="0" hangingPunct="1">
      <a:defRPr sz="1072" kern="1200">
        <a:solidFill>
          <a:schemeClr val="tx1"/>
        </a:solidFill>
        <a:latin typeface="+mn-lt"/>
        <a:ea typeface="+mn-ea"/>
        <a:cs typeface="+mn-cs"/>
      </a:defRPr>
    </a:lvl6pPr>
    <a:lvl7pPr marL="2451501" algn="l" defTabSz="817167" rtl="0" eaLnBrk="1" latinLnBrk="0" hangingPunct="1">
      <a:defRPr sz="1072" kern="1200">
        <a:solidFill>
          <a:schemeClr val="tx1"/>
        </a:solidFill>
        <a:latin typeface="+mn-lt"/>
        <a:ea typeface="+mn-ea"/>
        <a:cs typeface="+mn-cs"/>
      </a:defRPr>
    </a:lvl7pPr>
    <a:lvl8pPr marL="2860083" algn="l" defTabSz="817167" rtl="0" eaLnBrk="1" latinLnBrk="0" hangingPunct="1">
      <a:defRPr sz="1072" kern="1200">
        <a:solidFill>
          <a:schemeClr val="tx1"/>
        </a:solidFill>
        <a:latin typeface="+mn-lt"/>
        <a:ea typeface="+mn-ea"/>
        <a:cs typeface="+mn-cs"/>
      </a:defRPr>
    </a:lvl8pPr>
    <a:lvl9pPr marL="3268667" algn="l" defTabSz="817167" rtl="0" eaLnBrk="1" latinLnBrk="0" hangingPunct="1">
      <a:defRPr sz="107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2162175" y="1143000"/>
            <a:ext cx="111823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838981-0A4F-EA4E-A5AD-7B159ED2AE2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034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5960" y="479083"/>
            <a:ext cx="7955756" cy="1019151"/>
          </a:xfrm>
        </p:spPr>
        <p:txBody>
          <a:bodyPr anchor="b"/>
          <a:lstStyle>
            <a:lvl1pPr algn="ctr">
              <a:defRPr sz="256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5960" y="1537537"/>
            <a:ext cx="7955756" cy="706765"/>
          </a:xfrm>
        </p:spPr>
        <p:txBody>
          <a:bodyPr/>
          <a:lstStyle>
            <a:lvl1pPr marL="0" indent="0" algn="ctr">
              <a:buNone/>
              <a:defRPr sz="1025"/>
            </a:lvl1pPr>
            <a:lvl2pPr marL="195179" indent="0" algn="ctr">
              <a:buNone/>
              <a:defRPr sz="854"/>
            </a:lvl2pPr>
            <a:lvl3pPr marL="390357" indent="0" algn="ctr">
              <a:buNone/>
              <a:defRPr sz="768"/>
            </a:lvl3pPr>
            <a:lvl4pPr marL="585536" indent="0" algn="ctr">
              <a:buNone/>
              <a:defRPr sz="683"/>
            </a:lvl4pPr>
            <a:lvl5pPr marL="780715" indent="0" algn="ctr">
              <a:buNone/>
              <a:defRPr sz="683"/>
            </a:lvl5pPr>
            <a:lvl6pPr marL="975893" indent="0" algn="ctr">
              <a:buNone/>
              <a:defRPr sz="683"/>
            </a:lvl6pPr>
            <a:lvl7pPr marL="1171072" indent="0" algn="ctr">
              <a:buNone/>
              <a:defRPr sz="683"/>
            </a:lvl7pPr>
            <a:lvl8pPr marL="1366251" indent="0" algn="ctr">
              <a:buNone/>
              <a:defRPr sz="683"/>
            </a:lvl8pPr>
            <a:lvl9pPr marL="1561429" indent="0" algn="ctr">
              <a:buNone/>
              <a:defRPr sz="68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25017-E071-C042-9F7F-EECE8F3B4C22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06D25-32F9-7E4F-B367-0A7CF9F63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911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25017-E071-C042-9F7F-EECE8F3B4C22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06D25-32F9-7E4F-B367-0A7CF9F63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790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91117" y="155854"/>
            <a:ext cx="2287280" cy="248079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9278" y="155854"/>
            <a:ext cx="6729244" cy="248079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25017-E071-C042-9F7F-EECE8F3B4C22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06D25-32F9-7E4F-B367-0A7CF9F63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143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25017-E071-C042-9F7F-EECE8F3B4C22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06D25-32F9-7E4F-B367-0A7CF9F63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216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753" y="729805"/>
            <a:ext cx="9149120" cy="1217696"/>
          </a:xfrm>
        </p:spPr>
        <p:txBody>
          <a:bodyPr anchor="b"/>
          <a:lstStyle>
            <a:lvl1pPr>
              <a:defRPr sz="256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3753" y="1959021"/>
            <a:ext cx="9149120" cy="640358"/>
          </a:xfrm>
        </p:spPr>
        <p:txBody>
          <a:bodyPr/>
          <a:lstStyle>
            <a:lvl1pPr marL="0" indent="0">
              <a:buNone/>
              <a:defRPr sz="1025">
                <a:solidFill>
                  <a:schemeClr val="tx1">
                    <a:tint val="75000"/>
                  </a:schemeClr>
                </a:solidFill>
              </a:defRPr>
            </a:lvl1pPr>
            <a:lvl2pPr marL="195179" indent="0">
              <a:buNone/>
              <a:defRPr sz="854">
                <a:solidFill>
                  <a:schemeClr val="tx1">
                    <a:tint val="75000"/>
                  </a:schemeClr>
                </a:solidFill>
              </a:defRPr>
            </a:lvl2pPr>
            <a:lvl3pPr marL="390357" indent="0">
              <a:buNone/>
              <a:defRPr sz="768">
                <a:solidFill>
                  <a:schemeClr val="tx1">
                    <a:tint val="75000"/>
                  </a:schemeClr>
                </a:solidFill>
              </a:defRPr>
            </a:lvl3pPr>
            <a:lvl4pPr marL="585536" indent="0">
              <a:buNone/>
              <a:defRPr sz="683">
                <a:solidFill>
                  <a:schemeClr val="tx1">
                    <a:tint val="75000"/>
                  </a:schemeClr>
                </a:solidFill>
              </a:defRPr>
            </a:lvl4pPr>
            <a:lvl5pPr marL="780715" indent="0">
              <a:buNone/>
              <a:defRPr sz="683">
                <a:solidFill>
                  <a:schemeClr val="tx1">
                    <a:tint val="75000"/>
                  </a:schemeClr>
                </a:solidFill>
              </a:defRPr>
            </a:lvl5pPr>
            <a:lvl6pPr marL="975893" indent="0">
              <a:buNone/>
              <a:defRPr sz="683">
                <a:solidFill>
                  <a:schemeClr val="tx1">
                    <a:tint val="75000"/>
                  </a:schemeClr>
                </a:solidFill>
              </a:defRPr>
            </a:lvl6pPr>
            <a:lvl7pPr marL="1171072" indent="0">
              <a:buNone/>
              <a:defRPr sz="683">
                <a:solidFill>
                  <a:schemeClr val="tx1">
                    <a:tint val="75000"/>
                  </a:schemeClr>
                </a:solidFill>
              </a:defRPr>
            </a:lvl7pPr>
            <a:lvl8pPr marL="1366251" indent="0">
              <a:buNone/>
              <a:defRPr sz="683">
                <a:solidFill>
                  <a:schemeClr val="tx1">
                    <a:tint val="75000"/>
                  </a:schemeClr>
                </a:solidFill>
              </a:defRPr>
            </a:lvl8pPr>
            <a:lvl9pPr marL="1561429" indent="0">
              <a:buNone/>
              <a:defRPr sz="68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25017-E071-C042-9F7F-EECE8F3B4C22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06D25-32F9-7E4F-B367-0A7CF9F63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310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9278" y="779271"/>
            <a:ext cx="4508262" cy="18573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0135" y="779271"/>
            <a:ext cx="4508262" cy="18573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25017-E071-C042-9F7F-EECE8F3B4C22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06D25-32F9-7E4F-B367-0A7CF9F63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41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0659" y="155855"/>
            <a:ext cx="9149120" cy="5658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0660" y="717608"/>
            <a:ext cx="4487543" cy="351688"/>
          </a:xfrm>
        </p:spPr>
        <p:txBody>
          <a:bodyPr anchor="b"/>
          <a:lstStyle>
            <a:lvl1pPr marL="0" indent="0">
              <a:buNone/>
              <a:defRPr sz="1025" b="1"/>
            </a:lvl1pPr>
            <a:lvl2pPr marL="195179" indent="0">
              <a:buNone/>
              <a:defRPr sz="854" b="1"/>
            </a:lvl2pPr>
            <a:lvl3pPr marL="390357" indent="0">
              <a:buNone/>
              <a:defRPr sz="768" b="1"/>
            </a:lvl3pPr>
            <a:lvl4pPr marL="585536" indent="0">
              <a:buNone/>
              <a:defRPr sz="683" b="1"/>
            </a:lvl4pPr>
            <a:lvl5pPr marL="780715" indent="0">
              <a:buNone/>
              <a:defRPr sz="683" b="1"/>
            </a:lvl5pPr>
            <a:lvl6pPr marL="975893" indent="0">
              <a:buNone/>
              <a:defRPr sz="683" b="1"/>
            </a:lvl6pPr>
            <a:lvl7pPr marL="1171072" indent="0">
              <a:buNone/>
              <a:defRPr sz="683" b="1"/>
            </a:lvl7pPr>
            <a:lvl8pPr marL="1366251" indent="0">
              <a:buNone/>
              <a:defRPr sz="683" b="1"/>
            </a:lvl8pPr>
            <a:lvl9pPr marL="1561429" indent="0">
              <a:buNone/>
              <a:defRPr sz="68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0660" y="1069296"/>
            <a:ext cx="4487543" cy="1572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70135" y="717608"/>
            <a:ext cx="4509644" cy="351688"/>
          </a:xfrm>
        </p:spPr>
        <p:txBody>
          <a:bodyPr anchor="b"/>
          <a:lstStyle>
            <a:lvl1pPr marL="0" indent="0">
              <a:buNone/>
              <a:defRPr sz="1025" b="1"/>
            </a:lvl1pPr>
            <a:lvl2pPr marL="195179" indent="0">
              <a:buNone/>
              <a:defRPr sz="854" b="1"/>
            </a:lvl2pPr>
            <a:lvl3pPr marL="390357" indent="0">
              <a:buNone/>
              <a:defRPr sz="768" b="1"/>
            </a:lvl3pPr>
            <a:lvl4pPr marL="585536" indent="0">
              <a:buNone/>
              <a:defRPr sz="683" b="1"/>
            </a:lvl4pPr>
            <a:lvl5pPr marL="780715" indent="0">
              <a:buNone/>
              <a:defRPr sz="683" b="1"/>
            </a:lvl5pPr>
            <a:lvl6pPr marL="975893" indent="0">
              <a:buNone/>
              <a:defRPr sz="683" b="1"/>
            </a:lvl6pPr>
            <a:lvl7pPr marL="1171072" indent="0">
              <a:buNone/>
              <a:defRPr sz="683" b="1"/>
            </a:lvl7pPr>
            <a:lvl8pPr marL="1366251" indent="0">
              <a:buNone/>
              <a:defRPr sz="683" b="1"/>
            </a:lvl8pPr>
            <a:lvl9pPr marL="1561429" indent="0">
              <a:buNone/>
              <a:defRPr sz="68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0135" y="1069296"/>
            <a:ext cx="4509644" cy="1572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25017-E071-C042-9F7F-EECE8F3B4C22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06D25-32F9-7E4F-B367-0A7CF9F63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786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25017-E071-C042-9F7F-EECE8F3B4C22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06D25-32F9-7E4F-B367-0A7CF9F63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319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25017-E071-C042-9F7F-EECE8F3B4C22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06D25-32F9-7E4F-B367-0A7CF9F63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390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0660" y="195157"/>
            <a:ext cx="3421251" cy="683048"/>
          </a:xfrm>
        </p:spPr>
        <p:txBody>
          <a:bodyPr anchor="b"/>
          <a:lstStyle>
            <a:lvl1pPr>
              <a:defRPr sz="13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9644" y="421484"/>
            <a:ext cx="5370135" cy="2080316"/>
          </a:xfrm>
        </p:spPr>
        <p:txBody>
          <a:bodyPr/>
          <a:lstStyle>
            <a:lvl1pPr>
              <a:defRPr sz="1366"/>
            </a:lvl1pPr>
            <a:lvl2pPr>
              <a:defRPr sz="1195"/>
            </a:lvl2pPr>
            <a:lvl3pPr>
              <a:defRPr sz="1025"/>
            </a:lvl3pPr>
            <a:lvl4pPr>
              <a:defRPr sz="854"/>
            </a:lvl4pPr>
            <a:lvl5pPr>
              <a:defRPr sz="854"/>
            </a:lvl5pPr>
            <a:lvl6pPr>
              <a:defRPr sz="854"/>
            </a:lvl6pPr>
            <a:lvl7pPr>
              <a:defRPr sz="854"/>
            </a:lvl7pPr>
            <a:lvl8pPr>
              <a:defRPr sz="854"/>
            </a:lvl8pPr>
            <a:lvl9pPr>
              <a:defRPr sz="85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0660" y="878205"/>
            <a:ext cx="3421251" cy="1626983"/>
          </a:xfrm>
        </p:spPr>
        <p:txBody>
          <a:bodyPr/>
          <a:lstStyle>
            <a:lvl1pPr marL="0" indent="0">
              <a:buNone/>
              <a:defRPr sz="683"/>
            </a:lvl1pPr>
            <a:lvl2pPr marL="195179" indent="0">
              <a:buNone/>
              <a:defRPr sz="598"/>
            </a:lvl2pPr>
            <a:lvl3pPr marL="390357" indent="0">
              <a:buNone/>
              <a:defRPr sz="512"/>
            </a:lvl3pPr>
            <a:lvl4pPr marL="585536" indent="0">
              <a:buNone/>
              <a:defRPr sz="427"/>
            </a:lvl4pPr>
            <a:lvl5pPr marL="780715" indent="0">
              <a:buNone/>
              <a:defRPr sz="427"/>
            </a:lvl5pPr>
            <a:lvl6pPr marL="975893" indent="0">
              <a:buNone/>
              <a:defRPr sz="427"/>
            </a:lvl6pPr>
            <a:lvl7pPr marL="1171072" indent="0">
              <a:buNone/>
              <a:defRPr sz="427"/>
            </a:lvl7pPr>
            <a:lvl8pPr marL="1366251" indent="0">
              <a:buNone/>
              <a:defRPr sz="427"/>
            </a:lvl8pPr>
            <a:lvl9pPr marL="1561429" indent="0">
              <a:buNone/>
              <a:defRPr sz="4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25017-E071-C042-9F7F-EECE8F3B4C22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06D25-32F9-7E4F-B367-0A7CF9F63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914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0660" y="195157"/>
            <a:ext cx="3421251" cy="683048"/>
          </a:xfrm>
        </p:spPr>
        <p:txBody>
          <a:bodyPr anchor="b"/>
          <a:lstStyle>
            <a:lvl1pPr>
              <a:defRPr sz="13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09644" y="421484"/>
            <a:ext cx="5370135" cy="2080316"/>
          </a:xfrm>
        </p:spPr>
        <p:txBody>
          <a:bodyPr anchor="t"/>
          <a:lstStyle>
            <a:lvl1pPr marL="0" indent="0">
              <a:buNone/>
              <a:defRPr sz="1366"/>
            </a:lvl1pPr>
            <a:lvl2pPr marL="195179" indent="0">
              <a:buNone/>
              <a:defRPr sz="1195"/>
            </a:lvl2pPr>
            <a:lvl3pPr marL="390357" indent="0">
              <a:buNone/>
              <a:defRPr sz="1025"/>
            </a:lvl3pPr>
            <a:lvl4pPr marL="585536" indent="0">
              <a:buNone/>
              <a:defRPr sz="854"/>
            </a:lvl4pPr>
            <a:lvl5pPr marL="780715" indent="0">
              <a:buNone/>
              <a:defRPr sz="854"/>
            </a:lvl5pPr>
            <a:lvl6pPr marL="975893" indent="0">
              <a:buNone/>
              <a:defRPr sz="854"/>
            </a:lvl6pPr>
            <a:lvl7pPr marL="1171072" indent="0">
              <a:buNone/>
              <a:defRPr sz="854"/>
            </a:lvl7pPr>
            <a:lvl8pPr marL="1366251" indent="0">
              <a:buNone/>
              <a:defRPr sz="854"/>
            </a:lvl8pPr>
            <a:lvl9pPr marL="1561429" indent="0">
              <a:buNone/>
              <a:defRPr sz="85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0660" y="878205"/>
            <a:ext cx="3421251" cy="1626983"/>
          </a:xfrm>
        </p:spPr>
        <p:txBody>
          <a:bodyPr/>
          <a:lstStyle>
            <a:lvl1pPr marL="0" indent="0">
              <a:buNone/>
              <a:defRPr sz="683"/>
            </a:lvl1pPr>
            <a:lvl2pPr marL="195179" indent="0">
              <a:buNone/>
              <a:defRPr sz="598"/>
            </a:lvl2pPr>
            <a:lvl3pPr marL="390357" indent="0">
              <a:buNone/>
              <a:defRPr sz="512"/>
            </a:lvl3pPr>
            <a:lvl4pPr marL="585536" indent="0">
              <a:buNone/>
              <a:defRPr sz="427"/>
            </a:lvl4pPr>
            <a:lvl5pPr marL="780715" indent="0">
              <a:buNone/>
              <a:defRPr sz="427"/>
            </a:lvl5pPr>
            <a:lvl6pPr marL="975893" indent="0">
              <a:buNone/>
              <a:defRPr sz="427"/>
            </a:lvl6pPr>
            <a:lvl7pPr marL="1171072" indent="0">
              <a:buNone/>
              <a:defRPr sz="427"/>
            </a:lvl7pPr>
            <a:lvl8pPr marL="1366251" indent="0">
              <a:buNone/>
              <a:defRPr sz="427"/>
            </a:lvl8pPr>
            <a:lvl9pPr marL="1561429" indent="0">
              <a:buNone/>
              <a:defRPr sz="4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25017-E071-C042-9F7F-EECE8F3B4C22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06D25-32F9-7E4F-B367-0A7CF9F63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879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9278" y="155855"/>
            <a:ext cx="9149120" cy="5658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278" y="779271"/>
            <a:ext cx="9149120" cy="18573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278" y="2713220"/>
            <a:ext cx="2386727" cy="1558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25017-E071-C042-9F7F-EECE8F3B4C22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3793" y="2713220"/>
            <a:ext cx="3580090" cy="1558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91670" y="2713220"/>
            <a:ext cx="2386727" cy="1558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06D25-32F9-7E4F-B367-0A7CF9F63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282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390357" rtl="0" eaLnBrk="1" latinLnBrk="0" hangingPunct="1">
        <a:lnSpc>
          <a:spcPct val="90000"/>
        </a:lnSpc>
        <a:spcBef>
          <a:spcPct val="0"/>
        </a:spcBef>
        <a:buNone/>
        <a:defRPr sz="187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7589" indent="-97589" algn="l" defTabSz="390357" rtl="0" eaLnBrk="1" latinLnBrk="0" hangingPunct="1">
        <a:lnSpc>
          <a:spcPct val="90000"/>
        </a:lnSpc>
        <a:spcBef>
          <a:spcPts val="427"/>
        </a:spcBef>
        <a:buFont typeface="Arial" panose="020B0604020202020204" pitchFamily="34" charset="0"/>
        <a:buChar char="•"/>
        <a:defRPr sz="1195" kern="1200">
          <a:solidFill>
            <a:schemeClr val="tx1"/>
          </a:solidFill>
          <a:latin typeface="+mn-lt"/>
          <a:ea typeface="+mn-ea"/>
          <a:cs typeface="+mn-cs"/>
        </a:defRPr>
      </a:lvl1pPr>
      <a:lvl2pPr marL="292768" indent="-97589" algn="l" defTabSz="390357" rtl="0" eaLnBrk="1" latinLnBrk="0" hangingPunct="1">
        <a:lnSpc>
          <a:spcPct val="90000"/>
        </a:lnSpc>
        <a:spcBef>
          <a:spcPts val="213"/>
        </a:spcBef>
        <a:buFont typeface="Arial" panose="020B0604020202020204" pitchFamily="34" charset="0"/>
        <a:buChar char="•"/>
        <a:defRPr sz="1025" kern="1200">
          <a:solidFill>
            <a:schemeClr val="tx1"/>
          </a:solidFill>
          <a:latin typeface="+mn-lt"/>
          <a:ea typeface="+mn-ea"/>
          <a:cs typeface="+mn-cs"/>
        </a:defRPr>
      </a:lvl2pPr>
      <a:lvl3pPr marL="487947" indent="-97589" algn="l" defTabSz="390357" rtl="0" eaLnBrk="1" latinLnBrk="0" hangingPunct="1">
        <a:lnSpc>
          <a:spcPct val="90000"/>
        </a:lnSpc>
        <a:spcBef>
          <a:spcPts val="213"/>
        </a:spcBef>
        <a:buFont typeface="Arial" panose="020B0604020202020204" pitchFamily="34" charset="0"/>
        <a:buChar char="•"/>
        <a:defRPr sz="854" kern="1200">
          <a:solidFill>
            <a:schemeClr val="tx1"/>
          </a:solidFill>
          <a:latin typeface="+mn-lt"/>
          <a:ea typeface="+mn-ea"/>
          <a:cs typeface="+mn-cs"/>
        </a:defRPr>
      </a:lvl3pPr>
      <a:lvl4pPr marL="683125" indent="-97589" algn="l" defTabSz="390357" rtl="0" eaLnBrk="1" latinLnBrk="0" hangingPunct="1">
        <a:lnSpc>
          <a:spcPct val="90000"/>
        </a:lnSpc>
        <a:spcBef>
          <a:spcPts val="213"/>
        </a:spcBef>
        <a:buFont typeface="Arial" panose="020B0604020202020204" pitchFamily="34" charset="0"/>
        <a:buChar char="•"/>
        <a:defRPr sz="768" kern="1200">
          <a:solidFill>
            <a:schemeClr val="tx1"/>
          </a:solidFill>
          <a:latin typeface="+mn-lt"/>
          <a:ea typeface="+mn-ea"/>
          <a:cs typeface="+mn-cs"/>
        </a:defRPr>
      </a:lvl4pPr>
      <a:lvl5pPr marL="878304" indent="-97589" algn="l" defTabSz="390357" rtl="0" eaLnBrk="1" latinLnBrk="0" hangingPunct="1">
        <a:lnSpc>
          <a:spcPct val="90000"/>
        </a:lnSpc>
        <a:spcBef>
          <a:spcPts val="213"/>
        </a:spcBef>
        <a:buFont typeface="Arial" panose="020B0604020202020204" pitchFamily="34" charset="0"/>
        <a:buChar char="•"/>
        <a:defRPr sz="768" kern="1200">
          <a:solidFill>
            <a:schemeClr val="tx1"/>
          </a:solidFill>
          <a:latin typeface="+mn-lt"/>
          <a:ea typeface="+mn-ea"/>
          <a:cs typeface="+mn-cs"/>
        </a:defRPr>
      </a:lvl5pPr>
      <a:lvl6pPr marL="1073483" indent="-97589" algn="l" defTabSz="390357" rtl="0" eaLnBrk="1" latinLnBrk="0" hangingPunct="1">
        <a:lnSpc>
          <a:spcPct val="90000"/>
        </a:lnSpc>
        <a:spcBef>
          <a:spcPts val="213"/>
        </a:spcBef>
        <a:buFont typeface="Arial" panose="020B0604020202020204" pitchFamily="34" charset="0"/>
        <a:buChar char="•"/>
        <a:defRPr sz="768" kern="1200">
          <a:solidFill>
            <a:schemeClr val="tx1"/>
          </a:solidFill>
          <a:latin typeface="+mn-lt"/>
          <a:ea typeface="+mn-ea"/>
          <a:cs typeface="+mn-cs"/>
        </a:defRPr>
      </a:lvl6pPr>
      <a:lvl7pPr marL="1268661" indent="-97589" algn="l" defTabSz="390357" rtl="0" eaLnBrk="1" latinLnBrk="0" hangingPunct="1">
        <a:lnSpc>
          <a:spcPct val="90000"/>
        </a:lnSpc>
        <a:spcBef>
          <a:spcPts val="213"/>
        </a:spcBef>
        <a:buFont typeface="Arial" panose="020B0604020202020204" pitchFamily="34" charset="0"/>
        <a:buChar char="•"/>
        <a:defRPr sz="768" kern="1200">
          <a:solidFill>
            <a:schemeClr val="tx1"/>
          </a:solidFill>
          <a:latin typeface="+mn-lt"/>
          <a:ea typeface="+mn-ea"/>
          <a:cs typeface="+mn-cs"/>
        </a:defRPr>
      </a:lvl7pPr>
      <a:lvl8pPr marL="1463840" indent="-97589" algn="l" defTabSz="390357" rtl="0" eaLnBrk="1" latinLnBrk="0" hangingPunct="1">
        <a:lnSpc>
          <a:spcPct val="90000"/>
        </a:lnSpc>
        <a:spcBef>
          <a:spcPts val="213"/>
        </a:spcBef>
        <a:buFont typeface="Arial" panose="020B0604020202020204" pitchFamily="34" charset="0"/>
        <a:buChar char="•"/>
        <a:defRPr sz="768" kern="1200">
          <a:solidFill>
            <a:schemeClr val="tx1"/>
          </a:solidFill>
          <a:latin typeface="+mn-lt"/>
          <a:ea typeface="+mn-ea"/>
          <a:cs typeface="+mn-cs"/>
        </a:defRPr>
      </a:lvl8pPr>
      <a:lvl9pPr marL="1659019" indent="-97589" algn="l" defTabSz="390357" rtl="0" eaLnBrk="1" latinLnBrk="0" hangingPunct="1">
        <a:lnSpc>
          <a:spcPct val="90000"/>
        </a:lnSpc>
        <a:spcBef>
          <a:spcPts val="213"/>
        </a:spcBef>
        <a:buFont typeface="Arial" panose="020B0604020202020204" pitchFamily="34" charset="0"/>
        <a:buChar char="•"/>
        <a:defRPr sz="76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90357" rtl="0" eaLnBrk="1" latinLnBrk="0" hangingPunct="1">
        <a:defRPr sz="768" kern="1200">
          <a:solidFill>
            <a:schemeClr val="tx1"/>
          </a:solidFill>
          <a:latin typeface="+mn-lt"/>
          <a:ea typeface="+mn-ea"/>
          <a:cs typeface="+mn-cs"/>
        </a:defRPr>
      </a:lvl1pPr>
      <a:lvl2pPr marL="195179" algn="l" defTabSz="390357" rtl="0" eaLnBrk="1" latinLnBrk="0" hangingPunct="1">
        <a:defRPr sz="768" kern="1200">
          <a:solidFill>
            <a:schemeClr val="tx1"/>
          </a:solidFill>
          <a:latin typeface="+mn-lt"/>
          <a:ea typeface="+mn-ea"/>
          <a:cs typeface="+mn-cs"/>
        </a:defRPr>
      </a:lvl2pPr>
      <a:lvl3pPr marL="390357" algn="l" defTabSz="390357" rtl="0" eaLnBrk="1" latinLnBrk="0" hangingPunct="1">
        <a:defRPr sz="768" kern="1200">
          <a:solidFill>
            <a:schemeClr val="tx1"/>
          </a:solidFill>
          <a:latin typeface="+mn-lt"/>
          <a:ea typeface="+mn-ea"/>
          <a:cs typeface="+mn-cs"/>
        </a:defRPr>
      </a:lvl3pPr>
      <a:lvl4pPr marL="585536" algn="l" defTabSz="390357" rtl="0" eaLnBrk="1" latinLnBrk="0" hangingPunct="1">
        <a:defRPr sz="768" kern="1200">
          <a:solidFill>
            <a:schemeClr val="tx1"/>
          </a:solidFill>
          <a:latin typeface="+mn-lt"/>
          <a:ea typeface="+mn-ea"/>
          <a:cs typeface="+mn-cs"/>
        </a:defRPr>
      </a:lvl4pPr>
      <a:lvl5pPr marL="780715" algn="l" defTabSz="390357" rtl="0" eaLnBrk="1" latinLnBrk="0" hangingPunct="1">
        <a:defRPr sz="768" kern="1200">
          <a:solidFill>
            <a:schemeClr val="tx1"/>
          </a:solidFill>
          <a:latin typeface="+mn-lt"/>
          <a:ea typeface="+mn-ea"/>
          <a:cs typeface="+mn-cs"/>
        </a:defRPr>
      </a:lvl5pPr>
      <a:lvl6pPr marL="975893" algn="l" defTabSz="390357" rtl="0" eaLnBrk="1" latinLnBrk="0" hangingPunct="1">
        <a:defRPr sz="768" kern="1200">
          <a:solidFill>
            <a:schemeClr val="tx1"/>
          </a:solidFill>
          <a:latin typeface="+mn-lt"/>
          <a:ea typeface="+mn-ea"/>
          <a:cs typeface="+mn-cs"/>
        </a:defRPr>
      </a:lvl6pPr>
      <a:lvl7pPr marL="1171072" algn="l" defTabSz="390357" rtl="0" eaLnBrk="1" latinLnBrk="0" hangingPunct="1">
        <a:defRPr sz="768" kern="1200">
          <a:solidFill>
            <a:schemeClr val="tx1"/>
          </a:solidFill>
          <a:latin typeface="+mn-lt"/>
          <a:ea typeface="+mn-ea"/>
          <a:cs typeface="+mn-cs"/>
        </a:defRPr>
      </a:lvl7pPr>
      <a:lvl8pPr marL="1366251" algn="l" defTabSz="390357" rtl="0" eaLnBrk="1" latinLnBrk="0" hangingPunct="1">
        <a:defRPr sz="768" kern="1200">
          <a:solidFill>
            <a:schemeClr val="tx1"/>
          </a:solidFill>
          <a:latin typeface="+mn-lt"/>
          <a:ea typeface="+mn-ea"/>
          <a:cs typeface="+mn-cs"/>
        </a:defRPr>
      </a:lvl8pPr>
      <a:lvl9pPr marL="1561429" algn="l" defTabSz="390357" rtl="0" eaLnBrk="1" latinLnBrk="0" hangingPunct="1">
        <a:defRPr sz="7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09367A04-C953-4FCB-945D-5B842E0842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708"/>
          <a:stretch/>
        </p:blipFill>
        <p:spPr>
          <a:xfrm>
            <a:off x="7173298" y="212830"/>
            <a:ext cx="3412777" cy="27145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553DE7B-7844-4BA4-92EE-20467190E23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708"/>
          <a:stretch/>
        </p:blipFill>
        <p:spPr>
          <a:xfrm>
            <a:off x="3597448" y="207359"/>
            <a:ext cx="3412777" cy="271452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ED19001-EA96-4A4F-8DE9-64BD49AFD46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-1456" r="4431" b="1"/>
          <a:stretch/>
        </p:blipFill>
        <p:spPr>
          <a:xfrm>
            <a:off x="0" y="115200"/>
            <a:ext cx="3525093" cy="280667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16585CE-3898-5DC1-85EB-C757BD8AF9BD}"/>
              </a:ext>
            </a:extLst>
          </p:cNvPr>
          <p:cNvSpPr txBox="1"/>
          <p:nvPr/>
        </p:nvSpPr>
        <p:spPr>
          <a:xfrm>
            <a:off x="-42389" y="-28920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(a)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4E20CE-F193-7909-F6CC-C0BE71051781}"/>
              </a:ext>
            </a:extLst>
          </p:cNvPr>
          <p:cNvSpPr txBox="1"/>
          <p:nvPr/>
        </p:nvSpPr>
        <p:spPr>
          <a:xfrm>
            <a:off x="3678288" y="-44229"/>
            <a:ext cx="4171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(b)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142898-8F3B-65D8-CF60-770C08859233}"/>
              </a:ext>
            </a:extLst>
          </p:cNvPr>
          <p:cNvSpPr txBox="1"/>
          <p:nvPr/>
        </p:nvSpPr>
        <p:spPr>
          <a:xfrm>
            <a:off x="7255388" y="-33392"/>
            <a:ext cx="3962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(c)</a:t>
            </a:r>
          </a:p>
        </p:txBody>
      </p:sp>
    </p:spTree>
    <p:extLst>
      <p:ext uri="{BB962C8B-B14F-4D97-AF65-F5344CB8AC3E}">
        <p14:creationId xmlns:p14="http://schemas.microsoft.com/office/powerpoint/2010/main" val="1889174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8820</TotalTime>
  <Words>10</Words>
  <Application>Microsoft Office PowerPoint</Application>
  <PresentationFormat>Custom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Zhuo Liu</dc:creator>
  <cp:lastModifiedBy>Zhuo Liu</cp:lastModifiedBy>
  <cp:revision>9</cp:revision>
  <cp:lastPrinted>2022-07-13T18:20:57Z</cp:lastPrinted>
  <dcterms:created xsi:type="dcterms:W3CDTF">2022-05-13T17:44:45Z</dcterms:created>
  <dcterms:modified xsi:type="dcterms:W3CDTF">2023-08-25T14:44:09Z</dcterms:modified>
</cp:coreProperties>
</file>