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58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0" d="100"/>
          <a:sy n="13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FD8305-75CB-4C68-84F6-1AA5FE9360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63076" y="802761"/>
            <a:ext cx="495324" cy="326446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CFC72B1-51DF-2988-9D2B-3BADBCD951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1" t="5826" r="2092" b="979"/>
          <a:stretch/>
        </p:blipFill>
        <p:spPr>
          <a:xfrm>
            <a:off x="1" y="39209"/>
            <a:ext cx="9563075" cy="5629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D6BCB-CDB9-438C-A5E4-6CF081BE11A2}"/>
              </a:ext>
            </a:extLst>
          </p:cNvPr>
          <p:cNvSpPr txBox="1"/>
          <p:nvPr/>
        </p:nvSpPr>
        <p:spPr>
          <a:xfrm>
            <a:off x="1086254" y="27954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A8EBB-84BF-4F2E-A03E-446BA0DFC041}"/>
              </a:ext>
            </a:extLst>
          </p:cNvPr>
          <p:cNvSpPr txBox="1"/>
          <p:nvPr/>
        </p:nvSpPr>
        <p:spPr>
          <a:xfrm>
            <a:off x="2249868" y="27861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5E600-B033-42ED-8EC4-B3D90FD721C1}"/>
              </a:ext>
            </a:extLst>
          </p:cNvPr>
          <p:cNvSpPr txBox="1"/>
          <p:nvPr/>
        </p:nvSpPr>
        <p:spPr>
          <a:xfrm>
            <a:off x="3608024" y="279541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417DE-0B30-48DD-82B1-74722A0D578F}"/>
              </a:ext>
            </a:extLst>
          </p:cNvPr>
          <p:cNvSpPr txBox="1"/>
          <p:nvPr/>
        </p:nvSpPr>
        <p:spPr>
          <a:xfrm>
            <a:off x="5340776" y="27954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2CC06-DEC0-4127-AC31-83D3EEBE6396}"/>
              </a:ext>
            </a:extLst>
          </p:cNvPr>
          <p:cNvSpPr txBox="1"/>
          <p:nvPr/>
        </p:nvSpPr>
        <p:spPr>
          <a:xfrm>
            <a:off x="7521657" y="27861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/>
              <p:nvPr/>
            </p:nvSpPr>
            <p:spPr>
              <a:xfrm>
                <a:off x="3190300" y="3906105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00" y="3906105"/>
                <a:ext cx="2684196" cy="812723"/>
              </a:xfrm>
              <a:prstGeom prst="rect">
                <a:avLst/>
              </a:prstGeom>
              <a:blipFill>
                <a:blip r:embed="rId5"/>
                <a:stretch>
                  <a:fillRect l="-2358" r="-472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/>
              <p:nvPr/>
            </p:nvSpPr>
            <p:spPr>
              <a:xfrm>
                <a:off x="5015419" y="2946465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9" y="2946465"/>
                <a:ext cx="2684196" cy="812723"/>
              </a:xfrm>
              <a:prstGeom prst="rect">
                <a:avLst/>
              </a:prstGeom>
              <a:blipFill>
                <a:blip r:embed="rId6"/>
                <a:stretch>
                  <a:fillRect l="-283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A93ACF-79AD-4FA1-9335-E3473C8B83EA}"/>
              </a:ext>
            </a:extLst>
          </p:cNvPr>
          <p:cNvSpPr txBox="1"/>
          <p:nvPr/>
        </p:nvSpPr>
        <p:spPr>
          <a:xfrm>
            <a:off x="6843050" y="200348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EEB02EE-6F88-4F14-803A-5AF5573503B7}"/>
              </a:ext>
            </a:extLst>
          </p:cNvPr>
          <p:cNvSpPr/>
          <p:nvPr/>
        </p:nvSpPr>
        <p:spPr>
          <a:xfrm rot="7738585">
            <a:off x="6738974" y="1520747"/>
            <a:ext cx="145877" cy="732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9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23</cp:revision>
  <dcterms:created xsi:type="dcterms:W3CDTF">2022-08-12T19:46:23Z</dcterms:created>
  <dcterms:modified xsi:type="dcterms:W3CDTF">2023-01-30T14:00:45Z</dcterms:modified>
</cp:coreProperties>
</file>