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 autoAdjust="0"/>
    <p:restoredTop sz="94684"/>
  </p:normalViewPr>
  <p:slideViewPr>
    <p:cSldViewPr snapToGrid="0">
      <p:cViewPr varScale="1">
        <p:scale>
          <a:sx n="113" d="100"/>
          <a:sy n="113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DE88A-3BA3-43A8-9675-0FF39A634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F24AAF-D8F8-4FAD-9893-384CD77B9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1228" r="6351"/>
          <a:stretch/>
        </p:blipFill>
        <p:spPr>
          <a:xfrm>
            <a:off x="80793" y="121660"/>
            <a:ext cx="8639874" cy="5349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81A1D2-9E10-4536-8A9C-EAB1F6192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r="9289"/>
          <a:stretch/>
        </p:blipFill>
        <p:spPr>
          <a:xfrm>
            <a:off x="8888307" y="0"/>
            <a:ext cx="5661300" cy="5471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B84F0-17B1-456A-94E5-77407AEE023D}"/>
              </a:ext>
            </a:extLst>
          </p:cNvPr>
          <p:cNvSpPr txBox="1"/>
          <p:nvPr/>
        </p:nvSpPr>
        <p:spPr>
          <a:xfrm>
            <a:off x="1003594" y="147524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5501-111C-4F90-9D0D-4843BF30A7EE}"/>
              </a:ext>
            </a:extLst>
          </p:cNvPr>
          <p:cNvSpPr txBox="1"/>
          <p:nvPr/>
        </p:nvSpPr>
        <p:spPr>
          <a:xfrm>
            <a:off x="9734210" y="26464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60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4589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42</cp:revision>
  <dcterms:created xsi:type="dcterms:W3CDTF">2022-08-12T21:14:21Z</dcterms:created>
  <dcterms:modified xsi:type="dcterms:W3CDTF">2023-09-20T15:41:44Z</dcterms:modified>
</cp:coreProperties>
</file>