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8"/>
    <p:restoredTop sz="94640"/>
  </p:normalViewPr>
  <p:slideViewPr>
    <p:cSldViewPr snapToGrid="0">
      <p:cViewPr varScale="1">
        <p:scale>
          <a:sx n="108" d="100"/>
          <a:sy n="108" d="100"/>
        </p:scale>
        <p:origin x="20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5AAA0-3636-2B47-AE58-C85061B9762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856-7A77-454A-8C77-A2E9A677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4856-7A77-454A-8C77-A2E9A6777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66F0-4E73-4508-8173-4F780CF072B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01E79-A4D4-4286-A3BA-6F496519D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3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B6239-A8A6-46BA-948B-B1382569B5FE}"/>
              </a:ext>
            </a:extLst>
          </p:cNvPr>
          <p:cNvSpPr txBox="1"/>
          <p:nvPr/>
        </p:nvSpPr>
        <p:spPr>
          <a:xfrm>
            <a:off x="1079962" y="159765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6892E-A4F3-43F9-8677-F5AB50F67AA7}"/>
              </a:ext>
            </a:extLst>
          </p:cNvPr>
          <p:cNvSpPr txBox="1"/>
          <p:nvPr/>
        </p:nvSpPr>
        <p:spPr>
          <a:xfrm>
            <a:off x="5726140" y="159765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E5687-F4BF-4D99-AFF0-A79F68891D63}"/>
              </a:ext>
            </a:extLst>
          </p:cNvPr>
          <p:cNvSpPr txBox="1"/>
          <p:nvPr/>
        </p:nvSpPr>
        <p:spPr>
          <a:xfrm>
            <a:off x="1079962" y="3621283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32DE7-CA64-4799-BAAE-52F8E2011ADF}"/>
              </a:ext>
            </a:extLst>
          </p:cNvPr>
          <p:cNvSpPr txBox="1"/>
          <p:nvPr/>
        </p:nvSpPr>
        <p:spPr>
          <a:xfrm>
            <a:off x="5726141" y="3621283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635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12</cp:revision>
  <dcterms:created xsi:type="dcterms:W3CDTF">2023-06-30T16:05:54Z</dcterms:created>
  <dcterms:modified xsi:type="dcterms:W3CDTF">2023-09-20T16:16:56Z</dcterms:modified>
</cp:coreProperties>
</file>