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3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6BFEEB0F-45FC-9032-E877-16E4DBF8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1156091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8249357" y="19302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3598933" y="3621283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899731" y="3630161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2023-06-30T16:05:54Z</dcterms:created>
  <dcterms:modified xsi:type="dcterms:W3CDTF">2023-08-25T18:07:23Z</dcterms:modified>
</cp:coreProperties>
</file>