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9" d="100"/>
          <a:sy n="229" d="100"/>
        </p:scale>
        <p:origin x="19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74121"/>
            <a:ext cx="48006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200679"/>
            <a:ext cx="48006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21709"/>
            <a:ext cx="1380173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21709"/>
            <a:ext cx="4060508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69913"/>
            <a:ext cx="552069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529821"/>
            <a:ext cx="552069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08542"/>
            <a:ext cx="272034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08542"/>
            <a:ext cx="272034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21709"/>
            <a:ext cx="552069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560388"/>
            <a:ext cx="270783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835025"/>
            <a:ext cx="2707838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560388"/>
            <a:ext cx="272117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835025"/>
            <a:ext cx="2721174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52400"/>
            <a:ext cx="2064424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29142"/>
            <a:ext cx="324040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85800"/>
            <a:ext cx="2064424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52400"/>
            <a:ext cx="2064424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29142"/>
            <a:ext cx="324040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85800"/>
            <a:ext cx="2064424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21709"/>
            <a:ext cx="552069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08542"/>
            <a:ext cx="552069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118784"/>
            <a:ext cx="14401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F82E-697C-4C99-A3EE-20D417735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118784"/>
            <a:ext cx="21602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118784"/>
            <a:ext cx="14401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PowerPoint_Presentation.ppt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C1CAD-AD44-4485-A87C-1D63C8129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44" y="60982"/>
            <a:ext cx="2818356" cy="2225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B49E20-6EC2-4D86-AF1A-DA045FB777AF}"/>
              </a:ext>
            </a:extLst>
          </p:cNvPr>
          <p:cNvSpPr txBox="1"/>
          <p:nvPr/>
        </p:nvSpPr>
        <p:spPr>
          <a:xfrm>
            <a:off x="0" y="-1252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E29D3-F03A-4D48-ABFF-4A4299746C1A}"/>
              </a:ext>
            </a:extLst>
          </p:cNvPr>
          <p:cNvSpPr txBox="1"/>
          <p:nvPr/>
        </p:nvSpPr>
        <p:spPr>
          <a:xfrm>
            <a:off x="3697266" y="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(b)</a:t>
            </a:r>
          </a:p>
        </p:txBody>
      </p:sp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9425449E-15C3-4ABC-9E56-E52054E7A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729342"/>
              </p:ext>
            </p:extLst>
          </p:nvPr>
        </p:nvGraphicFramePr>
        <p:xfrm>
          <a:off x="0" y="240246"/>
          <a:ext cx="3628373" cy="204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esentation" r:id="rId4" imgW="5029390" imgH="2834738" progId="PowerPoint.Show.12">
                  <p:embed/>
                </p:oleObj>
              </mc:Choice>
              <mc:Fallback>
                <p:oleObj name="Presentation" r:id="rId4" imgW="5029390" imgH="283473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40246"/>
                        <a:ext cx="3628373" cy="2045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50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</cp:revision>
  <dcterms:created xsi:type="dcterms:W3CDTF">2023-01-30T03:59:47Z</dcterms:created>
  <dcterms:modified xsi:type="dcterms:W3CDTF">2023-01-30T14:12:52Z</dcterms:modified>
</cp:coreProperties>
</file>