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109728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5" autoAdjust="0"/>
    <p:restoredTop sz="94714"/>
  </p:normalViewPr>
  <p:slideViewPr>
    <p:cSldViewPr snapToGrid="0">
      <p:cViewPr varScale="1">
        <p:scale>
          <a:sx n="63" d="100"/>
          <a:sy n="63" d="100"/>
        </p:scale>
        <p:origin x="30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5888-B09A-4C42-A5B1-6FA7AFFAF39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E88A-3BA3-43A8-9675-0FF39A634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71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43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154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0872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8590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308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026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1743" algn="l" defTabSz="1755436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45429"/>
            <a:ext cx="9326880" cy="413850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43533"/>
            <a:ext cx="8229600" cy="286998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32883"/>
            <a:ext cx="236601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32883"/>
            <a:ext cx="696087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7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963549"/>
            <a:ext cx="9464040" cy="494474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955072"/>
            <a:ext cx="9464040" cy="26003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164417"/>
            <a:ext cx="466344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164417"/>
            <a:ext cx="466344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2886"/>
            <a:ext cx="946404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914016"/>
            <a:ext cx="4642008" cy="14281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342130"/>
            <a:ext cx="464200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914016"/>
            <a:ext cx="4664869" cy="14281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342130"/>
            <a:ext cx="4664869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711539"/>
            <a:ext cx="5554980" cy="844761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92480"/>
            <a:ext cx="3539014" cy="27736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711539"/>
            <a:ext cx="5554980" cy="844761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566160"/>
            <a:ext cx="3539014" cy="6606753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32886"/>
            <a:ext cx="946404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164417"/>
            <a:ext cx="946404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A97-6A4D-4190-82F3-1342E7FB8B4E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017676"/>
            <a:ext cx="37033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017676"/>
            <a:ext cx="246888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747F-B32A-4F20-9293-4BB22EB01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D41381-FDB3-455D-B29B-560ED405C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" t="11158" r="6893" b="741"/>
          <a:stretch/>
        </p:blipFill>
        <p:spPr>
          <a:xfrm>
            <a:off x="182880" y="60960"/>
            <a:ext cx="10607040" cy="6591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B6F5C5-13AF-473E-BF95-3501D1290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0" b="1834"/>
          <a:stretch/>
        </p:blipFill>
        <p:spPr>
          <a:xfrm>
            <a:off x="5294582" y="7179680"/>
            <a:ext cx="5678218" cy="4707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44F3F2-AD68-427A-9BEE-34601A6EB0C9}"/>
              </a:ext>
            </a:extLst>
          </p:cNvPr>
          <p:cNvSpPr txBox="1"/>
          <p:nvPr/>
        </p:nvSpPr>
        <p:spPr>
          <a:xfrm>
            <a:off x="-1745143" y="-1266092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20788-A6AE-432D-B67C-7C23CD3EC2FF}"/>
              </a:ext>
            </a:extLst>
          </p:cNvPr>
          <p:cNvSpPr txBox="1"/>
          <p:nvPr/>
        </p:nvSpPr>
        <p:spPr>
          <a:xfrm>
            <a:off x="5381613" y="6512860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9E0F7-6E01-406C-B0F7-6CE7AE0BF08E}"/>
              </a:ext>
            </a:extLst>
          </p:cNvPr>
          <p:cNvSpPr txBox="1"/>
          <p:nvPr/>
        </p:nvSpPr>
        <p:spPr>
          <a:xfrm>
            <a:off x="65353" y="6384814"/>
            <a:ext cx="764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9B3491-FFEC-4D6A-9C03-FA32F03010F3}"/>
              </a:ext>
            </a:extLst>
          </p:cNvPr>
          <p:cNvSpPr txBox="1"/>
          <p:nvPr/>
        </p:nvSpPr>
        <p:spPr>
          <a:xfrm>
            <a:off x="60159" y="0"/>
            <a:ext cx="740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EF2D-41CA-42E4-BD03-D6C196EB09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t="8523" r="7439" b="1048"/>
          <a:stretch/>
        </p:blipFill>
        <p:spPr>
          <a:xfrm>
            <a:off x="0" y="7025359"/>
            <a:ext cx="5189504" cy="4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4452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24</cp:revision>
  <dcterms:created xsi:type="dcterms:W3CDTF">2022-08-12T21:14:21Z</dcterms:created>
  <dcterms:modified xsi:type="dcterms:W3CDTF">2023-03-07T05:26:25Z</dcterms:modified>
</cp:coreProperties>
</file>