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18503A-6189-4133-AF65-6D06CD331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8" r="5371" b="3907"/>
          <a:stretch/>
        </p:blipFill>
        <p:spPr>
          <a:xfrm>
            <a:off x="-8467" y="3325549"/>
            <a:ext cx="4477607" cy="3267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09B9C-249D-4E67-A7E6-D001993BB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6429" r="6301" b="4359"/>
          <a:stretch/>
        </p:blipFill>
        <p:spPr>
          <a:xfrm>
            <a:off x="94393" y="27281"/>
            <a:ext cx="4323654" cy="326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62891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62891" cy="441083"/>
              </a:xfrm>
              <a:prstGeom prst="rect">
                <a:avLst/>
              </a:prstGeom>
              <a:blipFill>
                <a:blip r:embed="rId4"/>
                <a:stretch>
                  <a:fillRect l="-2532" r="-63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8</cp:revision>
  <dcterms:created xsi:type="dcterms:W3CDTF">2022-08-16T18:52:11Z</dcterms:created>
  <dcterms:modified xsi:type="dcterms:W3CDTF">2023-03-05T23:55:20Z</dcterms:modified>
</cp:coreProperties>
</file>