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3258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01" autoAdjust="0"/>
  </p:normalViewPr>
  <p:slideViewPr>
    <p:cSldViewPr snapToGrid="0">
      <p:cViewPr varScale="1">
        <p:scale>
          <a:sx n="101" d="100"/>
          <a:sy n="10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1143000"/>
            <a:ext cx="559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1143000"/>
            <a:ext cx="559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97187"/>
            <a:ext cx="99441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842174"/>
            <a:ext cx="99441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89467"/>
            <a:ext cx="285892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89467"/>
            <a:ext cx="8411051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823721"/>
            <a:ext cx="1143571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895428"/>
            <a:ext cx="11435715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947333"/>
            <a:ext cx="563499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89467"/>
            <a:ext cx="1143571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793241"/>
            <a:ext cx="560909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672080"/>
            <a:ext cx="560909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793241"/>
            <a:ext cx="5636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672080"/>
            <a:ext cx="563671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053254"/>
            <a:ext cx="671226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87680"/>
            <a:ext cx="427630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053254"/>
            <a:ext cx="671226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194560"/>
            <a:ext cx="427630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89467"/>
            <a:ext cx="1143571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947333"/>
            <a:ext cx="1143571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780107"/>
            <a:ext cx="447484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780107"/>
            <a:ext cx="29832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9.jpeg"/><Relationship Id="rId3" Type="http://schemas.openxmlformats.org/officeDocument/2006/relationships/image" Target="../media/image1.jpeg"/><Relationship Id="rId21" Type="http://schemas.openxmlformats.org/officeDocument/2006/relationships/image" Target="../media/image12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9" Type="http://schemas.openxmlformats.org/officeDocument/2006/relationships/image" Target="../media/image10.jpeg"/><Relationship Id="rId4" Type="http://schemas.openxmlformats.org/officeDocument/2006/relationships/image" Target="../media/image2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4673385" y="5024219"/>
            <a:ext cx="249211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4676602" y="407480"/>
            <a:ext cx="249211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265EB-2100-44B3-B944-5FD59BCA6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1" y="4951716"/>
            <a:ext cx="3183534" cy="2273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7D79D-772D-4A55-8790-F62DDA4A71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8099" r="7173" b="627"/>
          <a:stretch/>
        </p:blipFill>
        <p:spPr>
          <a:xfrm>
            <a:off x="1818252" y="467690"/>
            <a:ext cx="2579580" cy="2297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B4BF47-0C32-4558-A42D-8427F2830C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726" r="8308" b="1022"/>
          <a:stretch/>
        </p:blipFill>
        <p:spPr>
          <a:xfrm>
            <a:off x="1802583" y="2754295"/>
            <a:ext cx="2554976" cy="227190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2592084-4CE7-424A-8B08-3ACDE6CCF4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9748" r="7054"/>
          <a:stretch/>
        </p:blipFill>
        <p:spPr>
          <a:xfrm>
            <a:off x="1842856" y="5053094"/>
            <a:ext cx="2554976" cy="2271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>
                <a:off x="-352163" y="1224937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163" y="1224937"/>
                <a:ext cx="2554976" cy="424668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>
                <a:off x="-361788" y="3573888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788" y="3573888"/>
                <a:ext cx="2554976" cy="42466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>
                <a:off x="-352163" y="5861647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163" y="5861647"/>
                <a:ext cx="2554976" cy="424668"/>
              </a:xfrm>
              <a:prstGeom prst="rect">
                <a:avLst/>
              </a:prstGeom>
              <a:blipFill>
                <a:blip r:embed="rId1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1885950" y="94981"/>
                <a:ext cx="11372850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16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16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0" y="94981"/>
                <a:ext cx="11372850" cy="378758"/>
              </a:xfrm>
              <a:prstGeom prst="rect">
                <a:avLst/>
              </a:prstGeom>
              <a:blipFill>
                <a:blip r:embed="rId15"/>
                <a:stretch>
                  <a:fillRect l="-268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EF6725B-B9E7-407B-8F38-5C5CD8D76D4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6631" r="6006" b="878"/>
          <a:stretch/>
        </p:blipFill>
        <p:spPr>
          <a:xfrm>
            <a:off x="7414804" y="454300"/>
            <a:ext cx="2621523" cy="2261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CEB64-AFF5-4E85-9597-9206F6425CB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" r="5806"/>
          <a:stretch/>
        </p:blipFill>
        <p:spPr>
          <a:xfrm>
            <a:off x="7441299" y="2753144"/>
            <a:ext cx="2579581" cy="22765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0A499B-9F50-455B-B656-5552C99DCF7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0" r="5806"/>
          <a:stretch/>
        </p:blipFill>
        <p:spPr>
          <a:xfrm>
            <a:off x="7427714" y="5026198"/>
            <a:ext cx="2612627" cy="2298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4FCB22-BF58-4E7D-A25F-AAC06D7CDBC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4496" r="1886" b="431"/>
          <a:stretch/>
        </p:blipFill>
        <p:spPr>
          <a:xfrm>
            <a:off x="10117381" y="2744110"/>
            <a:ext cx="31065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4660051" y="2765335"/>
            <a:ext cx="2555470" cy="2271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4D085-2D0A-4B3A-9EA7-60816390990C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3858" r="2242"/>
          <a:stretch/>
        </p:blipFill>
        <p:spPr>
          <a:xfrm>
            <a:off x="10034465" y="460941"/>
            <a:ext cx="3183534" cy="23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2930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36</cp:revision>
  <dcterms:created xsi:type="dcterms:W3CDTF">2022-08-03T17:47:03Z</dcterms:created>
  <dcterms:modified xsi:type="dcterms:W3CDTF">2023-03-07T15:41:02Z</dcterms:modified>
</cp:coreProperties>
</file>