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7" r:id="rId2"/>
  </p:sldIdLst>
  <p:sldSz cx="13258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1" autoAdjust="0"/>
    <p:restoredTop sz="93798" autoAdjust="0"/>
  </p:normalViewPr>
  <p:slideViewPr>
    <p:cSldViewPr snapToGrid="0">
      <p:cViewPr varScale="1">
        <p:scale>
          <a:sx n="79" d="100"/>
          <a:sy n="79" d="100"/>
        </p:scale>
        <p:origin x="1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1F5E3-F218-412E-8BC3-D55FF0C40A04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1143000"/>
            <a:ext cx="4473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65F47-2FD9-43BB-BA8A-4A01C26ED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9601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9202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28803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384048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480060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576072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672084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7680960" algn="l" defTabSz="192024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2213" y="1143000"/>
            <a:ext cx="4473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5F47-2FD9-43BB-BA8A-4A01C26ED9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496484"/>
            <a:ext cx="1126998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4802717"/>
            <a:ext cx="99441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6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486834"/>
            <a:ext cx="2858929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486834"/>
            <a:ext cx="8411051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279653"/>
            <a:ext cx="1143571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6119286"/>
            <a:ext cx="1143571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434167"/>
            <a:ext cx="563499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434167"/>
            <a:ext cx="563499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6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486836"/>
            <a:ext cx="1143571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241551"/>
            <a:ext cx="560909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3340100"/>
            <a:ext cx="560909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241551"/>
            <a:ext cx="56367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3340100"/>
            <a:ext cx="563671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3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609600"/>
            <a:ext cx="427630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316569"/>
            <a:ext cx="6712268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743200"/>
            <a:ext cx="427630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609600"/>
            <a:ext cx="427630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316569"/>
            <a:ext cx="6712268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743200"/>
            <a:ext cx="427630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486836"/>
            <a:ext cx="1143571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434167"/>
            <a:ext cx="1143571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8475136"/>
            <a:ext cx="2983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5102-6478-444A-A334-5416F04ED077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8475136"/>
            <a:ext cx="44748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8475136"/>
            <a:ext cx="2983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35E1-85B3-479B-A69A-C38115CA9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0.jpg"/><Relationship Id="rId3" Type="http://schemas.openxmlformats.org/officeDocument/2006/relationships/image" Target="../media/image1.jpeg"/><Relationship Id="rId21" Type="http://schemas.openxmlformats.org/officeDocument/2006/relationships/image" Target="../media/image13.jpeg"/><Relationship Id="rId12" Type="http://schemas.openxmlformats.org/officeDocument/2006/relationships/image" Target="../media/image10.png"/><Relationship Id="rId1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jpeg"/><Relationship Id="rId20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7.jpeg"/><Relationship Id="rId23" Type="http://schemas.openxmlformats.org/officeDocument/2006/relationships/image" Target="../media/image15.jpeg"/><Relationship Id="rId19" Type="http://schemas.openxmlformats.org/officeDocument/2006/relationships/image" Target="../media/image11.jpg"/><Relationship Id="rId4" Type="http://schemas.openxmlformats.org/officeDocument/2006/relationships/image" Target="../media/image2.jpeg"/><Relationship Id="rId14" Type="http://schemas.openxmlformats.org/officeDocument/2006/relationships/image" Target="../media/image6.jpeg"/><Relationship Id="rId2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C74E4-6E2F-4603-B44A-1E7391B8A1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4" r="7654"/>
          <a:stretch/>
        </p:blipFill>
        <p:spPr>
          <a:xfrm>
            <a:off x="3496613" y="6217994"/>
            <a:ext cx="3167997" cy="2902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7FBC2-854C-4076-86E5-3F5F59C8DE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556" r="7652"/>
          <a:stretch/>
        </p:blipFill>
        <p:spPr>
          <a:xfrm>
            <a:off x="3486941" y="555615"/>
            <a:ext cx="3115138" cy="2830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6FDC71-7CDE-435E-80CA-403993F9DAA0}"/>
                  </a:ext>
                </a:extLst>
              </p:cNvPr>
              <p:cNvSpPr txBox="1"/>
              <p:nvPr/>
            </p:nvSpPr>
            <p:spPr>
              <a:xfrm rot="16200000">
                <a:off x="-1356753" y="1587973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26FDC71-7CDE-435E-80CA-403993F9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6753" y="1587973"/>
                <a:ext cx="3193720" cy="427618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09220B-73E8-4F82-816F-9498F07B0059}"/>
                  </a:ext>
                </a:extLst>
              </p:cNvPr>
              <p:cNvSpPr txBox="1"/>
              <p:nvPr/>
            </p:nvSpPr>
            <p:spPr>
              <a:xfrm rot="16200000">
                <a:off x="-1365291" y="4447005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𝟑𝟓𝟎𝟎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09220B-73E8-4F82-816F-9498F07B0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65291" y="4447005"/>
                <a:ext cx="3193720" cy="427618"/>
              </a:xfrm>
              <a:prstGeom prst="rect">
                <a:avLst/>
              </a:prstGeom>
              <a:blipFill>
                <a:blip r:embed="rId6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2F75BE-A2D9-49AD-93FA-3C29315FC7EC}"/>
                  </a:ext>
                </a:extLst>
              </p:cNvPr>
              <p:cNvSpPr txBox="1"/>
              <p:nvPr/>
            </p:nvSpPr>
            <p:spPr>
              <a:xfrm rot="16200000">
                <a:off x="-1352418" y="7306038"/>
                <a:ext cx="3193720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𝟒𝟑𝟎𝟎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2F75BE-A2D9-49AD-93FA-3C29315F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52418" y="7306038"/>
                <a:ext cx="3193720" cy="427618"/>
              </a:xfrm>
              <a:prstGeom prst="rect">
                <a:avLst/>
              </a:prstGeom>
              <a:blipFill>
                <a:blip r:embed="rId1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6198B0-3D7F-4AC4-A359-DAEC91F04F35}"/>
                  </a:ext>
                </a:extLst>
              </p:cNvPr>
              <p:cNvSpPr txBox="1"/>
              <p:nvPr/>
            </p:nvSpPr>
            <p:spPr>
              <a:xfrm>
                <a:off x="994107" y="147749"/>
                <a:ext cx="14216063" cy="45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)&gt;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6198B0-3D7F-4AC4-A359-DAEC91F0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07" y="147749"/>
                <a:ext cx="14216063" cy="450380"/>
              </a:xfrm>
              <a:prstGeom prst="rect">
                <a:avLst/>
              </a:prstGeom>
              <a:blipFill>
                <a:blip r:embed="rId1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E6CA4B3-8621-4CF4-89D2-499798F6181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8" r="7230"/>
          <a:stretch/>
        </p:blipFill>
        <p:spPr>
          <a:xfrm>
            <a:off x="3471638" y="3389561"/>
            <a:ext cx="3194338" cy="2839879"/>
          </a:xfrm>
          <a:prstGeom prst="rect">
            <a:avLst/>
          </a:prstGeom>
        </p:spPr>
      </p:pic>
      <p:pic>
        <p:nvPicPr>
          <p:cNvPr id="25" name="Picture 24" descr="A picture containing text, screenshot, colorfulness, astronomy&#10;&#10;Description automatically generated">
            <a:extLst>
              <a:ext uri="{FF2B5EF4-FFF2-40B4-BE49-F238E27FC236}">
                <a16:creationId xmlns:a16="http://schemas.microsoft.com/office/drawing/2014/main" id="{C6AEF31C-00DF-5DA2-03D3-2636440A9F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12" y="3387817"/>
            <a:ext cx="3171976" cy="2791339"/>
          </a:xfrm>
          <a:prstGeom prst="rect">
            <a:avLst/>
          </a:prstGeom>
        </p:spPr>
      </p:pic>
      <p:pic>
        <p:nvPicPr>
          <p:cNvPr id="27" name="Picture 26" descr="A picture containing text, screenshot, colorfulness, astronomy&#10;&#10;Description automatically generated">
            <a:extLst>
              <a:ext uri="{FF2B5EF4-FFF2-40B4-BE49-F238E27FC236}">
                <a16:creationId xmlns:a16="http://schemas.microsoft.com/office/drawing/2014/main" id="{3D93F203-A8A7-64BC-15D4-538C7DACE2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22" y="6253449"/>
            <a:ext cx="3151266" cy="2831317"/>
          </a:xfrm>
          <a:prstGeom prst="rect">
            <a:avLst/>
          </a:prstGeom>
        </p:spPr>
      </p:pic>
      <p:pic>
        <p:nvPicPr>
          <p:cNvPr id="23" name="Picture 22" descr="A picture containing screenshot, text, colorfulness, astronomy&#10;&#10;Description automatically generated">
            <a:extLst>
              <a:ext uri="{FF2B5EF4-FFF2-40B4-BE49-F238E27FC236}">
                <a16:creationId xmlns:a16="http://schemas.microsoft.com/office/drawing/2014/main" id="{236871B6-56CE-9245-1FDA-D3EAC390FC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22" y="543019"/>
            <a:ext cx="3120778" cy="27913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0F1F57-3855-4741-BFB1-6D5B43D6AE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7" y="6254181"/>
            <a:ext cx="3095006" cy="28476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0723C0-26AB-48E6-B9CF-9EB2FA3772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5" y="553339"/>
            <a:ext cx="3102837" cy="27913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6604EC-6596-41F7-85B8-18D3EE0183E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0" y="3391919"/>
            <a:ext cx="3146092" cy="28302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68DA60-4346-48BF-88E3-91343D22F31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11" y="6304593"/>
            <a:ext cx="3480481" cy="2763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F0A768-4918-4CE0-A998-0F3618A31F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66" y="555614"/>
            <a:ext cx="3519648" cy="2778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F26BDA-D1B5-41B8-9E0A-7E77A38AC4E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11" y="3474563"/>
            <a:ext cx="3496088" cy="27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9358</TotalTime>
  <Words>31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50</cp:revision>
  <dcterms:created xsi:type="dcterms:W3CDTF">2022-08-03T17:47:03Z</dcterms:created>
  <dcterms:modified xsi:type="dcterms:W3CDTF">2023-09-19T23:08:11Z</dcterms:modified>
</cp:coreProperties>
</file>