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 snapToGrid="0" snapToObjects="1">
      <p:cViewPr varScale="1">
        <p:scale>
          <a:sx n="80" d="100"/>
          <a:sy n="80" d="100"/>
        </p:scale>
        <p:origin x="2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2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3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6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5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9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6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3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7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0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25017-E071-C042-9F7F-EECE8F3B4C22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8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5D688D-B100-F695-FEE9-8E6822548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634" y="-256674"/>
            <a:ext cx="14325600" cy="716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2E0651-44EB-32FA-12F6-F19163A5B053}"/>
              </a:ext>
            </a:extLst>
          </p:cNvPr>
          <p:cNvSpPr txBox="1"/>
          <p:nvPr/>
        </p:nvSpPr>
        <p:spPr>
          <a:xfrm>
            <a:off x="2898127" y="5246928"/>
            <a:ext cx="2331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Resolved by #0 &amp; #1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C8B83D-94BE-95B3-4100-7603F2F5C8C9}"/>
              </a:ext>
            </a:extLst>
          </p:cNvPr>
          <p:cNvCxnSpPr>
            <a:cxnSpLocks/>
          </p:cNvCxnSpPr>
          <p:nvPr/>
        </p:nvCxnSpPr>
        <p:spPr>
          <a:xfrm>
            <a:off x="2692327" y="5647038"/>
            <a:ext cx="2743200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2D5DB0-5AC9-715C-28A3-0917A85FD5F6}"/>
              </a:ext>
            </a:extLst>
          </p:cNvPr>
          <p:cNvSpPr txBox="1"/>
          <p:nvPr/>
        </p:nvSpPr>
        <p:spPr>
          <a:xfrm>
            <a:off x="4849989" y="4395148"/>
            <a:ext cx="1834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Resolved by  #3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F7E4AA-02BC-4BDA-9731-D4D85F1E81C7}"/>
              </a:ext>
            </a:extLst>
          </p:cNvPr>
          <p:cNvCxnSpPr>
            <a:cxnSpLocks/>
          </p:cNvCxnSpPr>
          <p:nvPr/>
        </p:nvCxnSpPr>
        <p:spPr>
          <a:xfrm>
            <a:off x="2692327" y="4803496"/>
            <a:ext cx="5919537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8ECEB1-F53D-821D-12B7-0E7037A3254B}"/>
              </a:ext>
            </a:extLst>
          </p:cNvPr>
          <p:cNvSpPr txBox="1"/>
          <p:nvPr/>
        </p:nvSpPr>
        <p:spPr>
          <a:xfrm>
            <a:off x="3648985" y="3563360"/>
            <a:ext cx="1834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Resolved by  #2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F0E25C-72AC-AB0A-D217-60AECA55EC38}"/>
              </a:ext>
            </a:extLst>
          </p:cNvPr>
          <p:cNvCxnSpPr>
            <a:cxnSpLocks/>
          </p:cNvCxnSpPr>
          <p:nvPr/>
        </p:nvCxnSpPr>
        <p:spPr>
          <a:xfrm flipV="1">
            <a:off x="2764517" y="4001172"/>
            <a:ext cx="3540031" cy="1549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12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E40CD-42C4-2DAC-4ECE-16C424009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462" y="-127253"/>
            <a:ext cx="14160844" cy="70804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49FE86-D739-C146-5E13-73194D5BEEB5}"/>
              </a:ext>
            </a:extLst>
          </p:cNvPr>
          <p:cNvCxnSpPr>
            <a:cxnSpLocks/>
          </p:cNvCxnSpPr>
          <p:nvPr/>
        </p:nvCxnSpPr>
        <p:spPr>
          <a:xfrm>
            <a:off x="2692327" y="5647038"/>
            <a:ext cx="2743200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5E7BA0-A324-1CE8-BB1F-9748ECE1A21D}"/>
              </a:ext>
            </a:extLst>
          </p:cNvPr>
          <p:cNvSpPr txBox="1"/>
          <p:nvPr/>
        </p:nvSpPr>
        <p:spPr>
          <a:xfrm>
            <a:off x="2898127" y="5246928"/>
            <a:ext cx="2331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Resolved by #0 &amp; #1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BDDB33-4CB5-CF46-C961-C666D782C3A8}"/>
              </a:ext>
            </a:extLst>
          </p:cNvPr>
          <p:cNvCxnSpPr>
            <a:cxnSpLocks/>
          </p:cNvCxnSpPr>
          <p:nvPr/>
        </p:nvCxnSpPr>
        <p:spPr>
          <a:xfrm>
            <a:off x="2692327" y="4803496"/>
            <a:ext cx="5919537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24BB810-17EF-71F3-BF62-D57F65ECEAB9}"/>
              </a:ext>
            </a:extLst>
          </p:cNvPr>
          <p:cNvSpPr txBox="1"/>
          <p:nvPr/>
        </p:nvSpPr>
        <p:spPr>
          <a:xfrm>
            <a:off x="4144137" y="4395148"/>
            <a:ext cx="2331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Resolved by #2 &amp; #3</a:t>
            </a:r>
          </a:p>
        </p:txBody>
      </p:sp>
    </p:spTree>
    <p:extLst>
      <p:ext uri="{BB962C8B-B14F-4D97-AF65-F5344CB8AC3E}">
        <p14:creationId xmlns:p14="http://schemas.microsoft.com/office/powerpoint/2010/main" val="426206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29</Words>
  <Application>Microsoft Macintosh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3</cp:revision>
  <cp:lastPrinted>2022-05-13T19:40:11Z</cp:lastPrinted>
  <dcterms:created xsi:type="dcterms:W3CDTF">2022-05-13T17:44:45Z</dcterms:created>
  <dcterms:modified xsi:type="dcterms:W3CDTF">2022-05-13T19:50:55Z</dcterms:modified>
</cp:coreProperties>
</file>