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44" r:id="rId1"/>
  </p:sldMasterIdLst>
  <p:notesMasterIdLst>
    <p:notesMasterId r:id="rId3"/>
  </p:notesMasterIdLst>
  <p:sldIdLst>
    <p:sldId id="260" r:id="rId2"/>
  </p:sldIdLst>
  <p:sldSz cx="100584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2"/>
    <p:restoredTop sz="94720"/>
  </p:normalViewPr>
  <p:slideViewPr>
    <p:cSldViewPr snapToGrid="0">
      <p:cViewPr varScale="1">
        <p:scale>
          <a:sx n="248" d="100"/>
          <a:sy n="248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45B3-7EA6-4BE2-93A0-CBD29CB287C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5F7D-F58D-4255-BEB4-DEDE7B545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85F7D-F58D-4255-BEB4-DEDE7B545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27768"/>
            <a:ext cx="7543800" cy="1973639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977518"/>
            <a:ext cx="7543800" cy="1368687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01820"/>
            <a:ext cx="2168843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01820"/>
            <a:ext cx="6380798" cy="4804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413305"/>
            <a:ext cx="8675370" cy="2358131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793744"/>
            <a:ext cx="8675370" cy="124008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1820"/>
            <a:ext cx="867537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89683"/>
            <a:ext cx="4255174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70746"/>
            <a:ext cx="4255174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89683"/>
            <a:ext cx="4276130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70746"/>
            <a:ext cx="4276130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16226"/>
            <a:ext cx="5092065" cy="4028638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16226"/>
            <a:ext cx="5092065" cy="4028638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01820"/>
            <a:ext cx="867537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509099"/>
            <a:ext cx="867537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09F-1329-4994-8266-187CDE3C8E3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254289"/>
            <a:ext cx="33947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value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7B6D0D90-C002-D658-5D56-31097120C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5246" r="1157" b="2698"/>
          <a:stretch/>
        </p:blipFill>
        <p:spPr>
          <a:xfrm>
            <a:off x="159249" y="0"/>
            <a:ext cx="9763948" cy="56689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40A728-797D-DC8D-22DE-912FB022CCD0}"/>
              </a:ext>
            </a:extLst>
          </p:cNvPr>
          <p:cNvSpPr txBox="1"/>
          <p:nvPr/>
        </p:nvSpPr>
        <p:spPr>
          <a:xfrm>
            <a:off x="1070011" y="23904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D1C7F9-6625-B4DC-C770-DAE4C805F780}"/>
              </a:ext>
            </a:extLst>
          </p:cNvPr>
          <p:cNvSpPr txBox="1"/>
          <p:nvPr/>
        </p:nvSpPr>
        <p:spPr>
          <a:xfrm>
            <a:off x="1814182" y="23904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FBAAF1-0513-AC65-2ED5-D4243159AE95}"/>
              </a:ext>
            </a:extLst>
          </p:cNvPr>
          <p:cNvSpPr txBox="1"/>
          <p:nvPr/>
        </p:nvSpPr>
        <p:spPr>
          <a:xfrm>
            <a:off x="2928381" y="239040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7E01-D594-2DA0-27CA-FA3CA693F008}"/>
              </a:ext>
            </a:extLst>
          </p:cNvPr>
          <p:cNvSpPr txBox="1"/>
          <p:nvPr/>
        </p:nvSpPr>
        <p:spPr>
          <a:xfrm>
            <a:off x="5479039" y="23904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A36C76-3BEC-C7ED-3545-D4126EC69AF7}"/>
              </a:ext>
            </a:extLst>
          </p:cNvPr>
          <p:cNvSpPr txBox="1"/>
          <p:nvPr/>
        </p:nvSpPr>
        <p:spPr>
          <a:xfrm>
            <a:off x="7876398" y="23904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2475E-2552-9A04-14BB-BCFA2795A75C}"/>
              </a:ext>
            </a:extLst>
          </p:cNvPr>
          <p:cNvSpPr txBox="1"/>
          <p:nvPr/>
        </p:nvSpPr>
        <p:spPr>
          <a:xfrm>
            <a:off x="6960577" y="2198234"/>
            <a:ext cx="165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EAW burst</a:t>
            </a:r>
          </a:p>
        </p:txBody>
      </p:sp>
      <p:sp>
        <p:nvSpPr>
          <p:cNvPr id="22" name="Arrow: Down 17">
            <a:extLst>
              <a:ext uri="{FF2B5EF4-FFF2-40B4-BE49-F238E27FC236}">
                <a16:creationId xmlns:a16="http://schemas.microsoft.com/office/drawing/2014/main" id="{5B07251A-5C28-7864-6C5E-8B272418D72F}"/>
              </a:ext>
            </a:extLst>
          </p:cNvPr>
          <p:cNvSpPr/>
          <p:nvPr/>
        </p:nvSpPr>
        <p:spPr>
          <a:xfrm rot="10800000">
            <a:off x="7476518" y="1596777"/>
            <a:ext cx="193398" cy="5977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1833</TotalTime>
  <Words>8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29</cp:revision>
  <dcterms:created xsi:type="dcterms:W3CDTF">2022-08-12T19:46:23Z</dcterms:created>
  <dcterms:modified xsi:type="dcterms:W3CDTF">2023-08-25T18:18:47Z</dcterms:modified>
</cp:coreProperties>
</file>