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77416"/>
            <a:ext cx="3886200" cy="229198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457790"/>
            <a:ext cx="3429000" cy="158945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50503"/>
            <a:ext cx="9858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50503"/>
            <a:ext cx="2900363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641271"/>
            <a:ext cx="3943350" cy="273849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405674"/>
            <a:ext cx="3943350" cy="144011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50505"/>
            <a:ext cx="39433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13839"/>
            <a:ext cx="1934170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404756"/>
            <a:ext cx="193417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13839"/>
            <a:ext cx="1943696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404756"/>
            <a:ext cx="1943696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47884"/>
            <a:ext cx="2314575" cy="46784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47884"/>
            <a:ext cx="2314575" cy="467845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50505"/>
            <a:ext cx="39433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52516"/>
            <a:ext cx="39433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DA8593A-A248-B445-C0A9-42D4BC795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" r="6640" b="4205"/>
          <a:stretch/>
        </p:blipFill>
        <p:spPr>
          <a:xfrm>
            <a:off x="15946" y="3255929"/>
            <a:ext cx="4407901" cy="3343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ABD32-578E-C951-E21A-EB378135E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t="4322" r="5089" b="3421"/>
          <a:stretch/>
        </p:blipFill>
        <p:spPr>
          <a:xfrm>
            <a:off x="71032" y="-17845"/>
            <a:ext cx="4407902" cy="3386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blipFill>
                <a:blip r:embed="rId4"/>
                <a:stretch>
                  <a:fillRect l="-2532" t="-2778" r="-126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82049" y="3166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15</cp:revision>
  <dcterms:created xsi:type="dcterms:W3CDTF">2022-08-16T18:52:11Z</dcterms:created>
  <dcterms:modified xsi:type="dcterms:W3CDTF">2023-07-31T18:26:52Z</dcterms:modified>
</cp:coreProperties>
</file>