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41"/>
  </p:normalViewPr>
  <p:slideViewPr>
    <p:cSldViewPr snapToGrid="0">
      <p:cViewPr varScale="1">
        <p:scale>
          <a:sx n="90" d="100"/>
          <a:sy n="90" d="100"/>
        </p:scale>
        <p:origin x="4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2796-483D-321D-E036-8A2AA2D9F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D515A-4792-7B7E-9790-7C91B73DB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1F38B-50CB-88B6-BEF4-02C305E2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13F34-4599-930D-7CC1-A4B9CD0A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DF547-6B01-2BEA-F0FC-868615F5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9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2D60-E464-6F8D-FF76-62E27EDE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2DE4F-EEAD-23E0-996D-ADE3F60F2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8A5E5-A07D-D3CD-786F-A8BA3ED3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8B5D9-DE3C-D543-B919-89C82AA9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18DAE-72F6-64B1-E518-74B944D1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2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2496A-B185-E153-934A-96506D788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C27FD-3895-9CD1-D4C5-2F35E73C4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1B832-02BC-8C66-C413-4C5DF5FE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DD55-5DBD-062A-2446-D14C1892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18F5F-FF72-6054-D145-4B996202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7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457E-8E59-06A1-53FB-30F44D9C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E912-895A-A1B8-91F1-BB44D8CA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657A4-6CA4-A8BA-B624-31769FEF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F9297-FA79-DD55-1D5E-0A46FAC7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52920-5546-F2CF-0150-90B5340C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5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7582-9925-47AE-7F8D-D34D0E7E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3EAA2-A5CB-B942-0E73-8F1B5E01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62E5-CDBB-2981-631A-E9C52676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5CFA6-859D-C72E-7B1A-77398B22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8866C-7543-7579-D06D-870FA0ED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8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1E2B-F1D0-1CDB-46AF-29047B04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BF6F-7E00-EDE1-4C1F-2F51E3269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E6B30-F8C1-5C54-F806-71663FD52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F0A5B-B10F-4C77-FDB6-70585246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313DC-CC52-7720-0DAE-00E3DCBF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49F7B-BE35-57E6-2BF2-634F327E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2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BED1-0BB5-47C8-D4D4-8A4305EA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0D6CC-7E7E-9ADD-850B-4F4926075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B6637-70E0-CC0B-DEF2-2936BD5E3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9E244-029A-D67C-EA87-48206032D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E0A45-E34F-B9E7-F916-FC4FE0034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4FE25-9626-2DE1-7D23-0C8B1998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7E0BB-2A4A-326D-B174-15D13F42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87ED3-1E14-A94F-B72B-014BFF63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2815-7307-866E-AD5C-F6286395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5F282-EFE3-9457-8A9B-47489ADE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056F1-FD9E-F24E-EE28-6F9DC4C3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8733B-34EC-958E-5323-075A0A3B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7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585F9-6169-D1D4-2D56-A11E53D4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5DB19-0400-DC96-F9BD-74BC0C77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6C7D7-FDDD-448B-1DF5-79F70256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7FEF-17D5-491A-D379-C8BA5970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11FE9-DE29-95EF-A68C-E7719EBEB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677AA-5592-3644-9063-1DE590845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1A9DA-027E-5B2B-EE2C-3F9DD5C7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3C1C1-1D8E-2270-A282-CA6FCFF4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42109-0DA1-C089-944F-FDFD7540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8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799D-497B-7B31-521D-A19267A7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EC03D-4C1C-0EA1-3010-7449FA59E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3BE54-8317-0A1B-98CE-1030D59B2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6C620-2C7F-A081-7FFC-B0BF8B36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917A7-9856-29E9-0338-BED3FA9B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53B5F-F24B-51B6-9F0B-A330A0F3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3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70F0F-7BEB-B966-5DDC-6AAC652A9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D7F2F-DF1E-91D8-A9B0-9908261EF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BEA33-9D2C-BD0D-3DB0-2AEB5D1BC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AB62-FCEC-9B44-8CE4-D8E458DE6EEF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FDAA9-AFD7-B73B-D984-E2E4316C9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72EE1-BE51-BD2A-5538-CCBFB7330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2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13" Type="http://schemas.openxmlformats.org/officeDocument/2006/relationships/image" Target="../media/image6.jp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12" Type="http://schemas.openxmlformats.org/officeDocument/2006/relationships/image" Target="../media/image5.jp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11" Type="http://schemas.openxmlformats.org/officeDocument/2006/relationships/image" Target="../media/image4.jpg"/><Relationship Id="rId5" Type="http://schemas.openxmlformats.org/officeDocument/2006/relationships/image" Target="../media/image19.jpg"/><Relationship Id="rId15" Type="http://schemas.openxmlformats.org/officeDocument/2006/relationships/image" Target="../media/image14.png"/><Relationship Id="rId10" Type="http://schemas.openxmlformats.org/officeDocument/2006/relationships/image" Target="../media/image3.jpg"/><Relationship Id="rId4" Type="http://schemas.openxmlformats.org/officeDocument/2006/relationships/image" Target="../media/image18.jpg"/><Relationship Id="rId9" Type="http://schemas.openxmlformats.org/officeDocument/2006/relationships/image" Target="../media/image2.jp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942DEB05-E012-4739-4A68-549BCAAD0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365" y="347472"/>
            <a:ext cx="2617087" cy="219456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D18606D-F36E-4F7B-192B-5BB7C7CB9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437" y="2514600"/>
            <a:ext cx="2414447" cy="2194560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1FCB84CC-9703-844A-F805-2BC0AD77E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437" y="4681728"/>
            <a:ext cx="2414447" cy="2194560"/>
          </a:xfrm>
          <a:prstGeom prst="rect">
            <a:avLst/>
          </a:prstGeom>
        </p:spPr>
      </p:pic>
      <p:pic>
        <p:nvPicPr>
          <p:cNvPr id="13" name="Picture 12" descr="Chart, surface chart&#10;&#10;Description automatically generated">
            <a:extLst>
              <a:ext uri="{FF2B5EF4-FFF2-40B4-BE49-F238E27FC236}">
                <a16:creationId xmlns:a16="http://schemas.microsoft.com/office/drawing/2014/main" id="{DFC1FD84-0823-DCB9-1786-0A8910D20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331" y="347472"/>
            <a:ext cx="2414447" cy="2194560"/>
          </a:xfrm>
          <a:prstGeom prst="rect">
            <a:avLst/>
          </a:prstGeom>
        </p:spPr>
      </p:pic>
      <p:pic>
        <p:nvPicPr>
          <p:cNvPr id="14" name="Picture 1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EE92639-3242-0C57-8ED6-5718E9B1CB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4287" y="2514600"/>
            <a:ext cx="2617087" cy="2194560"/>
          </a:xfrm>
          <a:prstGeom prst="rect">
            <a:avLst/>
          </a:prstGeom>
        </p:spPr>
      </p:pic>
      <p:pic>
        <p:nvPicPr>
          <p:cNvPr id="15" name="Picture 14" descr="Background pattern&#10;&#10;Description automatically generated">
            <a:extLst>
              <a:ext uri="{FF2B5EF4-FFF2-40B4-BE49-F238E27FC236}">
                <a16:creationId xmlns:a16="http://schemas.microsoft.com/office/drawing/2014/main" id="{A928E9E7-CA35-8108-29DB-622258441D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5921" y="4681728"/>
            <a:ext cx="2617087" cy="21945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DAC526-33D1-9128-0407-DAD42100A9B1}"/>
                  </a:ext>
                </a:extLst>
              </p:cNvPr>
              <p:cNvSpPr txBox="1"/>
              <p:nvPr/>
            </p:nvSpPr>
            <p:spPr>
              <a:xfrm>
                <a:off x="2261523" y="-17724"/>
                <a:ext cx="11372850" cy="450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𝐥𝐨𝐠</m:t>
                        </m:r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𝐞</m:t>
                        </m:r>
                      </m:sub>
                    </m:sSub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err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sz="2000" b="1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err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𝐞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𝝋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DAC526-33D1-9128-0407-DAD42100A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523" y="-17724"/>
                <a:ext cx="11372850" cy="450380"/>
              </a:xfrm>
              <a:prstGeom prst="rect">
                <a:avLst/>
              </a:prstGeom>
              <a:blipFill>
                <a:blip r:embed="rId8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E5079C-342C-E4F6-9B05-6A115A6B9BBD}"/>
                  </a:ext>
                </a:extLst>
              </p:cNvPr>
              <p:cNvSpPr txBox="1"/>
              <p:nvPr/>
            </p:nvSpPr>
            <p:spPr>
              <a:xfrm>
                <a:off x="-504541" y="1140863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𝟕𝟓𝟎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677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E5079C-342C-E4F6-9B05-6A115A6B9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4541" y="1140863"/>
                <a:ext cx="2554976" cy="424668"/>
              </a:xfrm>
              <a:prstGeom prst="rect">
                <a:avLst/>
              </a:prstGeom>
              <a:blipFill>
                <a:blip r:embed="rId9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29FA83-903D-27DA-C68B-98CECC99FB86}"/>
                  </a:ext>
                </a:extLst>
              </p:cNvPr>
              <p:cNvSpPr txBox="1"/>
              <p:nvPr/>
            </p:nvSpPr>
            <p:spPr>
              <a:xfrm>
                <a:off x="-470738" y="3200400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𝟏𝟖𝟎𝟎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677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29FA83-903D-27DA-C68B-98CECC99F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738" y="3200400"/>
                <a:ext cx="2554976" cy="424668"/>
              </a:xfrm>
              <a:prstGeom prst="rect">
                <a:avLst/>
              </a:prstGeom>
              <a:blipFill>
                <a:blip r:embed="rId10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2AFA5C-EE05-E7D0-3BF2-FE8D3189E10B}"/>
                  </a:ext>
                </a:extLst>
              </p:cNvPr>
              <p:cNvSpPr txBox="1"/>
              <p:nvPr/>
            </p:nvSpPr>
            <p:spPr>
              <a:xfrm>
                <a:off x="-468759" y="5302764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𝟐𝟒𝟎𝟎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677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2AFA5C-EE05-E7D0-3BF2-FE8D3189E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8759" y="5302764"/>
                <a:ext cx="2554976" cy="424668"/>
              </a:xfrm>
              <a:prstGeom prst="rect">
                <a:avLst/>
              </a:prstGeom>
              <a:blipFill>
                <a:blip r:embed="rId11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8588E998-F2E4-746E-F900-451E9E34FA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4480" y="4681728"/>
            <a:ext cx="2575837" cy="2194560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048230B9-900D-19DE-5E0C-E64537F26E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54480" y="2514600"/>
            <a:ext cx="2575837" cy="2194560"/>
          </a:xfrm>
          <a:prstGeom prst="rect">
            <a:avLst/>
          </a:prstGeom>
        </p:spPr>
      </p:pic>
      <p:pic>
        <p:nvPicPr>
          <p:cNvPr id="25" name="Picture 24" descr="Chart, histogram&#10;&#10;Description automatically generated">
            <a:extLst>
              <a:ext uri="{FF2B5EF4-FFF2-40B4-BE49-F238E27FC236}">
                <a16:creationId xmlns:a16="http://schemas.microsoft.com/office/drawing/2014/main" id="{82BB45AB-E3FD-DB5E-7CC4-3474D766F8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54480" y="347472"/>
            <a:ext cx="2575837" cy="2194560"/>
          </a:xfrm>
          <a:prstGeom prst="rect">
            <a:avLst/>
          </a:prstGeom>
        </p:spPr>
      </p:pic>
      <p:pic>
        <p:nvPicPr>
          <p:cNvPr id="27" name="Picture 26" descr="Chart, histogram&#10;&#10;Description automatically generated">
            <a:extLst>
              <a:ext uri="{FF2B5EF4-FFF2-40B4-BE49-F238E27FC236}">
                <a16:creationId xmlns:a16="http://schemas.microsoft.com/office/drawing/2014/main" id="{C5F7E085-6BE1-C681-6060-05BB80C571B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42816" y="4681728"/>
            <a:ext cx="2459122" cy="2194560"/>
          </a:xfrm>
          <a:prstGeom prst="rect">
            <a:avLst/>
          </a:prstGeom>
        </p:spPr>
      </p:pic>
      <p:pic>
        <p:nvPicPr>
          <p:cNvPr id="29" name="Picture 28" descr="Chart, histogram&#10;&#10;Description automatically generated">
            <a:extLst>
              <a:ext uri="{FF2B5EF4-FFF2-40B4-BE49-F238E27FC236}">
                <a16:creationId xmlns:a16="http://schemas.microsoft.com/office/drawing/2014/main" id="{ACFD9070-51C3-CAEF-6187-386749103F3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42816" y="2514600"/>
            <a:ext cx="2459122" cy="2194560"/>
          </a:xfrm>
          <a:prstGeom prst="rect">
            <a:avLst/>
          </a:prstGeom>
        </p:spPr>
      </p:pic>
      <p:pic>
        <p:nvPicPr>
          <p:cNvPr id="31" name="Picture 30" descr="Chart, histogram&#10;&#10;Description automatically generated">
            <a:extLst>
              <a:ext uri="{FF2B5EF4-FFF2-40B4-BE49-F238E27FC236}">
                <a16:creationId xmlns:a16="http://schemas.microsoft.com/office/drawing/2014/main" id="{8D7F18AC-1973-6783-93DB-8BB3C22A821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42816" y="347472"/>
            <a:ext cx="2459122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4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6D522D73-0381-B48C-FC7F-689597AA5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365" y="347472"/>
            <a:ext cx="2617087" cy="2194560"/>
          </a:xfrm>
          <a:prstGeom prst="rect">
            <a:avLst/>
          </a:prstGeom>
        </p:spPr>
      </p:pic>
      <p:pic>
        <p:nvPicPr>
          <p:cNvPr id="11" name="Picture 10" descr="Chart, bubble chart&#10;&#10;Description automatically generated">
            <a:extLst>
              <a:ext uri="{FF2B5EF4-FFF2-40B4-BE49-F238E27FC236}">
                <a16:creationId xmlns:a16="http://schemas.microsoft.com/office/drawing/2014/main" id="{3C7EC825-6477-4692-2563-D9AACBECA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663" y="347472"/>
            <a:ext cx="2459120" cy="2194560"/>
          </a:xfrm>
          <a:prstGeom prst="rect">
            <a:avLst/>
          </a:prstGeom>
        </p:spPr>
      </p:pic>
      <p:pic>
        <p:nvPicPr>
          <p:cNvPr id="13" name="Picture 12" descr="Chart, bubble chart&#10;&#10;Description automatically generated">
            <a:extLst>
              <a:ext uri="{FF2B5EF4-FFF2-40B4-BE49-F238E27FC236}">
                <a16:creationId xmlns:a16="http://schemas.microsoft.com/office/drawing/2014/main" id="{9F5AA5A0-88F1-E5FE-439F-02F26D686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701" y="2514600"/>
            <a:ext cx="2459120" cy="2194560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1325CD42-B69B-6FBF-F892-458EFAFF1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995" y="4681728"/>
            <a:ext cx="2459120" cy="2194560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88089204-365C-B28A-9C2B-F0D17CBA6F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4480" y="4681728"/>
            <a:ext cx="2575839" cy="2194560"/>
          </a:xfrm>
          <a:prstGeom prst="rect">
            <a:avLst/>
          </a:prstGeom>
        </p:spPr>
      </p:pic>
      <p:pic>
        <p:nvPicPr>
          <p:cNvPr id="19" name="Picture 18" descr="Chart, bubble chart&#10;&#10;Description automatically generated">
            <a:extLst>
              <a:ext uri="{FF2B5EF4-FFF2-40B4-BE49-F238E27FC236}">
                <a16:creationId xmlns:a16="http://schemas.microsoft.com/office/drawing/2014/main" id="{FD1DEAF9-3E8A-944B-C063-3DF3F44787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4480" y="2514600"/>
            <a:ext cx="2575839" cy="2194560"/>
          </a:xfrm>
          <a:prstGeom prst="rect">
            <a:avLst/>
          </a:prstGeom>
        </p:spPr>
      </p:pic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5C98A461-537C-CE60-ADE1-FC295C1392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4480" y="347472"/>
            <a:ext cx="2575839" cy="2194560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540777C3-6B71-B7F4-08C9-3C64B48410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6437" y="2514600"/>
            <a:ext cx="2414447" cy="2194560"/>
          </a:xfrm>
          <a:prstGeom prst="rect">
            <a:avLst/>
          </a:prstGeom>
        </p:spPr>
      </p:pic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55A4E28B-1C32-D187-B4E8-A31825094E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26437" y="4681728"/>
            <a:ext cx="2414447" cy="2194560"/>
          </a:xfrm>
          <a:prstGeom prst="rect">
            <a:avLst/>
          </a:prstGeom>
        </p:spPr>
      </p:pic>
      <p:pic>
        <p:nvPicPr>
          <p:cNvPr id="27" name="Picture 26" descr="Chart, surface chart&#10;&#10;Description automatically generated">
            <a:extLst>
              <a:ext uri="{FF2B5EF4-FFF2-40B4-BE49-F238E27FC236}">
                <a16:creationId xmlns:a16="http://schemas.microsoft.com/office/drawing/2014/main" id="{477B891B-7A49-E076-004B-FC9F12F773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27331" y="347472"/>
            <a:ext cx="2414447" cy="2194560"/>
          </a:xfrm>
          <a:prstGeom prst="rect">
            <a:avLst/>
          </a:prstGeom>
        </p:spPr>
      </p:pic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31510C0-58EB-9F2A-C8B0-B59D00F4CE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14287" y="2514600"/>
            <a:ext cx="2617087" cy="2194560"/>
          </a:xfrm>
          <a:prstGeom prst="rect">
            <a:avLst/>
          </a:prstGeom>
        </p:spPr>
      </p:pic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93BBE06-2177-0662-5CD9-195AD78F44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05921" y="4681728"/>
            <a:ext cx="2617087" cy="21945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6706F7-B8FB-2FA1-0F19-E5774280CD9D}"/>
                  </a:ext>
                </a:extLst>
              </p:cNvPr>
              <p:cNvSpPr txBox="1"/>
              <p:nvPr/>
            </p:nvSpPr>
            <p:spPr>
              <a:xfrm>
                <a:off x="2247235" y="-46300"/>
                <a:ext cx="11372850" cy="450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𝐥𝐨𝐠</m:t>
                        </m:r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𝐞</m:t>
                        </m:r>
                      </m:sub>
                    </m:sSub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err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sz="2000" b="1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err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𝐞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𝝋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6706F7-B8FB-2FA1-0F19-E5774280C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235" y="-46300"/>
                <a:ext cx="11372850" cy="450380"/>
              </a:xfrm>
              <a:prstGeom prst="rect">
                <a:avLst/>
              </a:prstGeom>
              <a:blipFill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07C289-25E9-B582-F1E4-517ED904BC9D}"/>
                  </a:ext>
                </a:extLst>
              </p:cNvPr>
              <p:cNvSpPr txBox="1"/>
              <p:nvPr/>
            </p:nvSpPr>
            <p:spPr>
              <a:xfrm>
                <a:off x="-504541" y="1140863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𝟕𝟓𝟎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677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07C289-25E9-B582-F1E4-517ED904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4541" y="1140863"/>
                <a:ext cx="2554976" cy="424668"/>
              </a:xfrm>
              <a:prstGeom prst="rect">
                <a:avLst/>
              </a:prstGeom>
              <a:blipFill>
                <a:blip r:embed="rId15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860271-35BB-1EC2-7367-31AD391B2D25}"/>
                  </a:ext>
                </a:extLst>
              </p:cNvPr>
              <p:cNvSpPr txBox="1"/>
              <p:nvPr/>
            </p:nvSpPr>
            <p:spPr>
              <a:xfrm>
                <a:off x="-505463" y="3200400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𝟏𝟖𝟎𝟎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677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860271-35BB-1EC2-7367-31AD391B2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5463" y="3200400"/>
                <a:ext cx="2554976" cy="424668"/>
              </a:xfrm>
              <a:prstGeom prst="rect">
                <a:avLst/>
              </a:prstGeom>
              <a:blipFill>
                <a:blip r:embed="rId16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9EB2FFA-CC75-D59A-21E0-8C88FCAF2600}"/>
                  </a:ext>
                </a:extLst>
              </p:cNvPr>
              <p:cNvSpPr txBox="1"/>
              <p:nvPr/>
            </p:nvSpPr>
            <p:spPr>
              <a:xfrm>
                <a:off x="-503484" y="5302764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𝟐𝟒𝟎𝟎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677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9EB2FFA-CC75-D59A-21E0-8C88FCAF2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3484" y="5302764"/>
                <a:ext cx="2554976" cy="424668"/>
              </a:xfrm>
              <a:prstGeom prst="rect">
                <a:avLst/>
              </a:prstGeom>
              <a:blipFill>
                <a:blip r:embed="rId17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522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52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3</cp:revision>
  <dcterms:created xsi:type="dcterms:W3CDTF">2022-12-13T21:55:00Z</dcterms:created>
  <dcterms:modified xsi:type="dcterms:W3CDTF">2022-12-16T02:06:59Z</dcterms:modified>
</cp:coreProperties>
</file>