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57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103" d="100"/>
          <a:sy n="103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7187"/>
            <a:ext cx="3886200" cy="254677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842174"/>
            <a:ext cx="3429000" cy="176614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89467"/>
            <a:ext cx="98583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89467"/>
            <a:ext cx="290036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823722"/>
            <a:ext cx="3943350" cy="304291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895429"/>
            <a:ext cx="3943350" cy="16001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89468"/>
            <a:ext cx="39433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793241"/>
            <a:ext cx="1934170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672080"/>
            <a:ext cx="193417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793241"/>
            <a:ext cx="1943696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672080"/>
            <a:ext cx="19436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053255"/>
            <a:ext cx="2314575" cy="5198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053255"/>
            <a:ext cx="2314575" cy="5198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89468"/>
            <a:ext cx="39433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947333"/>
            <a:ext cx="39433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794-736E-B143-B6EA-F6E85BE62C1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A622EC7-CB87-59C7-307C-18F572A9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529584"/>
            <a:ext cx="4206240" cy="378561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ECC09A-8C80-4E45-C99F-D669FAC2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-30135"/>
            <a:ext cx="4206240" cy="3785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E348-FDF8-2BF4-B73C-C36F059D0335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6BD1-B0FE-1045-EEC7-63FC3E327B51}"/>
              </a:ext>
            </a:extLst>
          </p:cNvPr>
          <p:cNvSpPr txBox="1"/>
          <p:nvPr/>
        </p:nvSpPr>
        <p:spPr>
          <a:xfrm>
            <a:off x="96381" y="34729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/>
              <p:nvPr/>
            </p:nvSpPr>
            <p:spPr>
              <a:xfrm>
                <a:off x="1465730" y="936832"/>
                <a:ext cx="201330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30" y="936832"/>
                <a:ext cx="2013308" cy="301878"/>
              </a:xfrm>
              <a:prstGeom prst="rect">
                <a:avLst/>
              </a:prstGeom>
              <a:blipFill>
                <a:blip r:embed="rId4"/>
                <a:stretch>
                  <a:fillRect l="-1250" t="-4000" r="-375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/>
              <p:nvPr/>
            </p:nvSpPr>
            <p:spPr>
              <a:xfrm>
                <a:off x="1465730" y="4420570"/>
                <a:ext cx="2289025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𝟏𝟔𝟎𝟎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30" y="4420570"/>
                <a:ext cx="2289025" cy="301878"/>
              </a:xfrm>
              <a:prstGeom prst="rect">
                <a:avLst/>
              </a:prstGeom>
              <a:blipFill>
                <a:blip r:embed="rId5"/>
                <a:stretch>
                  <a:fillRect l="-1105" t="-8333" r="-331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</cp:revision>
  <dcterms:created xsi:type="dcterms:W3CDTF">2022-12-13T22:42:39Z</dcterms:created>
  <dcterms:modified xsi:type="dcterms:W3CDTF">2022-12-13T23:12:28Z</dcterms:modified>
</cp:coreProperties>
</file>