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 autoAdjust="0"/>
    <p:restoredTop sz="94684"/>
  </p:normalViewPr>
  <p:slideViewPr>
    <p:cSldViewPr snapToGrid="0">
      <p:cViewPr varScale="1">
        <p:scale>
          <a:sx n="112" d="100"/>
          <a:sy n="112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DE88A-3BA3-43A8-9675-0FF39A634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3F684A8-A2C0-4530-448A-BE58D8BD3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2038" r="5262"/>
          <a:stretch/>
        </p:blipFill>
        <p:spPr>
          <a:xfrm>
            <a:off x="125729" y="216104"/>
            <a:ext cx="8702769" cy="5249582"/>
          </a:xfrm>
          <a:prstGeom prst="rect">
            <a:avLst/>
          </a:prstGeom>
        </p:spPr>
      </p:pic>
      <p:pic>
        <p:nvPicPr>
          <p:cNvPr id="10" name="Picture 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A95CBE7-285D-83B4-386C-4699064A8B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r="5736"/>
          <a:stretch/>
        </p:blipFill>
        <p:spPr>
          <a:xfrm>
            <a:off x="8848093" y="35154"/>
            <a:ext cx="5782307" cy="5416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B84F0-17B1-456A-94E5-77407AEE023D}"/>
              </a:ext>
            </a:extLst>
          </p:cNvPr>
          <p:cNvSpPr txBox="1"/>
          <p:nvPr/>
        </p:nvSpPr>
        <p:spPr>
          <a:xfrm>
            <a:off x="1003594" y="147524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5501-111C-4F90-9D0D-4843BF30A7EE}"/>
              </a:ext>
            </a:extLst>
          </p:cNvPr>
          <p:cNvSpPr txBox="1"/>
          <p:nvPr/>
        </p:nvSpPr>
        <p:spPr>
          <a:xfrm>
            <a:off x="9734210" y="26464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60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4550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39</cp:revision>
  <dcterms:created xsi:type="dcterms:W3CDTF">2022-08-12T21:14:21Z</dcterms:created>
  <dcterms:modified xsi:type="dcterms:W3CDTF">2023-06-23T14:14:37Z</dcterms:modified>
</cp:coreProperties>
</file>