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3798" autoAdjust="0"/>
  </p:normalViewPr>
  <p:slideViewPr>
    <p:cSldViewPr snapToGrid="0">
      <p:cViewPr varScale="1">
        <p:scale>
          <a:sx n="79" d="100"/>
          <a:sy n="79" d="100"/>
        </p:scale>
        <p:origin x="1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eg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7.jpeg"/><Relationship Id="rId10" Type="http://schemas.openxmlformats.org/officeDocument/2006/relationships/image" Target="../media/image8.png"/><Relationship Id="rId19" Type="http://schemas.openxmlformats.org/officeDocument/2006/relationships/image" Target="../media/image11.jpeg"/><Relationship Id="rId4" Type="http://schemas.openxmlformats.org/officeDocument/2006/relationships/image" Target="../media/image2.jpeg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3541584" y="6262722"/>
            <a:ext cx="3115138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3497039" y="541142"/>
            <a:ext cx="3115138" cy="285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7D79D-772D-4A55-8790-F62DDA4A71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8099" r="7173" b="627"/>
          <a:stretch/>
        </p:blipFill>
        <p:spPr>
          <a:xfrm>
            <a:off x="478477" y="628044"/>
            <a:ext cx="3017520" cy="2791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B4BF47-0C32-4558-A42D-8427F2830C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726" r="8308" b="1022"/>
          <a:stretch/>
        </p:blipFill>
        <p:spPr>
          <a:xfrm>
            <a:off x="443973" y="3458865"/>
            <a:ext cx="3017520" cy="26832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2592084-4CE7-424A-8B08-3ACDE6CCF4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9748" r="7054"/>
          <a:stretch/>
        </p:blipFill>
        <p:spPr>
          <a:xfrm>
            <a:off x="478477" y="6437021"/>
            <a:ext cx="3017520" cy="2683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10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blipFill>
                <a:blip r:embed="rId13"/>
                <a:stretch>
                  <a:fillRect l="-386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449521"/>
            <a:ext cx="3194338" cy="2839879"/>
          </a:xfrm>
          <a:prstGeom prst="rect">
            <a:avLst/>
          </a:prstGeom>
        </p:spPr>
      </p:pic>
      <p:pic>
        <p:nvPicPr>
          <p:cNvPr id="19" name="Picture 1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F81CEC9-0604-7263-EE30-F0C701B63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95" y="3321981"/>
            <a:ext cx="3493352" cy="2757909"/>
          </a:xfrm>
          <a:prstGeom prst="rect">
            <a:avLst/>
          </a:prstGeom>
        </p:spPr>
      </p:pic>
      <p:pic>
        <p:nvPicPr>
          <p:cNvPr id="21" name="Picture 20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86961153-C8B2-6E7E-F1ED-4E04361DD9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12" y="6238627"/>
            <a:ext cx="3419642" cy="2699717"/>
          </a:xfrm>
          <a:prstGeom prst="rect">
            <a:avLst/>
          </a:prstGeom>
        </p:spPr>
      </p:pic>
      <p:pic>
        <p:nvPicPr>
          <p:cNvPr id="25" name="Picture 24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C6AEF31C-00DF-5DA2-03D3-2636440A9F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12" y="3387817"/>
            <a:ext cx="3171976" cy="2791339"/>
          </a:xfrm>
          <a:prstGeom prst="rect">
            <a:avLst/>
          </a:prstGeom>
        </p:spPr>
      </p:pic>
      <p:pic>
        <p:nvPicPr>
          <p:cNvPr id="27" name="Picture 26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3D93F203-A8A7-64BC-15D4-538C7DACE2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53449"/>
            <a:ext cx="3217406" cy="2831317"/>
          </a:xfrm>
          <a:prstGeom prst="rect">
            <a:avLst/>
          </a:prstGeom>
        </p:spPr>
      </p:pic>
      <p:pic>
        <p:nvPicPr>
          <p:cNvPr id="33" name="Picture 3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5E50A69-65E1-0B97-BD4F-EAD91284B9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71" y="671312"/>
            <a:ext cx="3505444" cy="2631668"/>
          </a:xfrm>
          <a:prstGeom prst="rect">
            <a:avLst/>
          </a:prstGeom>
        </p:spPr>
      </p:pic>
      <p:pic>
        <p:nvPicPr>
          <p:cNvPr id="23" name="Picture 22" descr="A picture containing screenshot, text, colorfulness, astronomy&#10;&#10;Description automatically generated">
            <a:extLst>
              <a:ext uri="{FF2B5EF4-FFF2-40B4-BE49-F238E27FC236}">
                <a16:creationId xmlns:a16="http://schemas.microsoft.com/office/drawing/2014/main" id="{236871B6-56CE-9245-1FDA-D3EAC390FC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2531"/>
            <a:ext cx="3120778" cy="27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9319</TotalTime>
  <Words>30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43</cp:revision>
  <dcterms:created xsi:type="dcterms:W3CDTF">2022-08-03T17:47:03Z</dcterms:created>
  <dcterms:modified xsi:type="dcterms:W3CDTF">2023-06-27T19:32:15Z</dcterms:modified>
</cp:coreProperties>
</file>