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077416"/>
            <a:ext cx="3886200" cy="2291986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457790"/>
            <a:ext cx="3429000" cy="1589455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5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4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50503"/>
            <a:ext cx="985838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50503"/>
            <a:ext cx="2900363" cy="55790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641271"/>
            <a:ext cx="3943350" cy="2738496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405674"/>
            <a:ext cx="3943350" cy="144011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752516"/>
            <a:ext cx="1943100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752516"/>
            <a:ext cx="1943100" cy="41770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4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50505"/>
            <a:ext cx="3943350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613839"/>
            <a:ext cx="1934170" cy="7909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404756"/>
            <a:ext cx="1934170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613839"/>
            <a:ext cx="1943696" cy="79091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404756"/>
            <a:ext cx="1943696" cy="35370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1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8891"/>
            <a:ext cx="1474589" cy="153611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947884"/>
            <a:ext cx="2314575" cy="467845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75009"/>
            <a:ext cx="1474589" cy="365894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38891"/>
            <a:ext cx="1474589" cy="1536118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947884"/>
            <a:ext cx="2314575" cy="467845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975009"/>
            <a:ext cx="1474589" cy="365894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6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50505"/>
            <a:ext cx="3943350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752516"/>
            <a:ext cx="3943350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6101804"/>
            <a:ext cx="10287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4682A-00C5-499F-BEAA-3AB457342074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6101804"/>
            <a:ext cx="154305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6101804"/>
            <a:ext cx="1028700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E57E7-50FC-4416-BE55-49A2EB87E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A38662-8E7A-4D33-80BF-45CE6B679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9" r="6296"/>
          <a:stretch/>
        </p:blipFill>
        <p:spPr>
          <a:xfrm>
            <a:off x="82049" y="33867"/>
            <a:ext cx="4398718" cy="3434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44BA7-A8A5-4BC3-AAA4-967E9EE69C34}"/>
                  </a:ext>
                </a:extLst>
              </p:cNvPr>
              <p:cNvSpPr txBox="1"/>
              <p:nvPr/>
            </p:nvSpPr>
            <p:spPr>
              <a:xfrm>
                <a:off x="2732852" y="605537"/>
                <a:ext cx="962891" cy="441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𝐷𝑒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44BA7-A8A5-4BC3-AAA4-967E9EE69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852" y="605537"/>
                <a:ext cx="962891" cy="441083"/>
              </a:xfrm>
              <a:prstGeom prst="rect">
                <a:avLst/>
              </a:prstGeom>
              <a:blipFill>
                <a:blip r:embed="rId3"/>
                <a:stretch>
                  <a:fillRect l="-2532" r="-633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C32EF41-18C8-48E4-9457-86486F89C124}"/>
              </a:ext>
            </a:extLst>
          </p:cNvPr>
          <p:cNvSpPr txBox="1"/>
          <p:nvPr/>
        </p:nvSpPr>
        <p:spPr>
          <a:xfrm>
            <a:off x="82049" y="-301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BC00C-75EA-4D49-B283-CCA812A0BA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4" r="6296" b="5036"/>
          <a:stretch/>
        </p:blipFill>
        <p:spPr>
          <a:xfrm>
            <a:off x="60803" y="3375864"/>
            <a:ext cx="4450393" cy="3207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145449-DA85-4A10-A31D-556B5935BF6E}"/>
              </a:ext>
            </a:extLst>
          </p:cNvPr>
          <p:cNvSpPr txBox="1"/>
          <p:nvPr/>
        </p:nvSpPr>
        <p:spPr>
          <a:xfrm>
            <a:off x="82049" y="31662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98314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8</cp:revision>
  <dcterms:created xsi:type="dcterms:W3CDTF">2022-08-16T18:52:11Z</dcterms:created>
  <dcterms:modified xsi:type="dcterms:W3CDTF">2023-03-05T23:52:06Z</dcterms:modified>
</cp:coreProperties>
</file>