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>
      <p:cViewPr varScale="1">
        <p:scale>
          <a:sx n="121" d="100"/>
          <a:sy n="121" d="100"/>
        </p:scale>
        <p:origin x="12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2796-483D-321D-E036-8A2AA2D9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515A-4792-7B7E-9790-7C91B73DB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F38B-50CB-88B6-BEF4-02C305E2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3F34-4599-930D-7CC1-A4B9CD0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F547-6B01-2BEA-F0FC-868615F5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D60-E464-6F8D-FF76-62E27ED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DE4F-EEAD-23E0-996D-ADE3F60F2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A5E5-A07D-D3CD-786F-A8BA3ED3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B5D9-DE3C-D543-B919-89C82AA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8DAE-72F6-64B1-E518-74B944D1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2496A-B185-E153-934A-96506D788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C27FD-3895-9CD1-D4C5-2F35E73C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B832-02BC-8C66-C413-4C5DF5F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D55-5DBD-062A-2446-D14C1892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8F5F-FF72-6054-D145-4B996202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57E-8E59-06A1-53FB-30F44D9C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912-895A-A1B8-91F1-BB44D8CA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57A4-6CA4-A8BA-B624-31769FE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9297-FA79-DD55-1D5E-0A46FAC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2920-5546-F2CF-0150-90B5340C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7582-9925-47AE-7F8D-D34D0E7E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3EAA2-A5CB-B942-0E73-8F1B5E01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62E5-CDBB-2981-631A-E9C5267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CFA6-859D-C72E-7B1A-77398B22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866C-7543-7579-D06D-870FA0ED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1E2B-F1D0-1CDB-46AF-29047B04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BF6F-7E00-EDE1-4C1F-2F51E326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6B30-F8C1-5C54-F806-71663FD5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0A5B-B10F-4C77-FDB6-705852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13DC-CC52-7720-0DAE-00E3DCB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9F7B-BE35-57E6-2BF2-634F327E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ED1-0BB5-47C8-D4D4-8A4305EA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D6CC-7E7E-9ADD-850B-4F492607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6637-70E0-CC0B-DEF2-2936BD5E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9E244-029A-D67C-EA87-48206032D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E0A45-E34F-B9E7-F916-FC4FE003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4FE25-9626-2DE1-7D23-0C8B1998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7E0BB-2A4A-326D-B174-15D13F42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7ED3-1E14-A94F-B72B-014BFF6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815-7307-866E-AD5C-F6286395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F282-EFE3-9457-8A9B-47489ADE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56F1-FD9E-F24E-EE28-6F9DC4C3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8733B-34EC-958E-5323-075A0A3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585F9-6169-D1D4-2D56-A11E53D4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5DB19-0400-DC96-F9BD-74BC0C77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C7D7-FDDD-448B-1DF5-79F70256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7FEF-17D5-491A-D379-C8BA597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1FE9-DE29-95EF-A68C-E7719EBE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677AA-5592-3644-9063-1DE59084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A9DA-027E-5B2B-EE2C-3F9DD5C7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1C1-1D8E-2270-A282-CA6FCFF4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2109-0DA1-C089-944F-FDFD7540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799D-497B-7B31-521D-A19267A7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EC03D-4C1C-0EA1-3010-7449FA59E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BE54-8317-0A1B-98CE-1030D59B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C620-2C7F-A081-7FFC-B0BF8B36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17A7-9856-29E9-0338-BED3FA9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B5F-F24B-51B6-9F0B-A330A0F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70F0F-7BEB-B966-5DDC-6AAC652A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7F2F-DF1E-91D8-A9B0-9908261E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EA33-9D2C-BD0D-3DB0-2AEB5D1BC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AB62-FCEC-9B44-8CE4-D8E458DE6EE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DAA9-AFD7-B73B-D984-E2E4316C9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EE1-BE51-BD2A-5538-CCBFB73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jpg"/><Relationship Id="rId18" Type="http://schemas.openxmlformats.org/officeDocument/2006/relationships/image" Target="../media/image11.jpg"/><Relationship Id="rId3" Type="http://schemas.openxmlformats.org/officeDocument/2006/relationships/image" Target="../media/image2.jpg"/><Relationship Id="rId12" Type="http://schemas.openxmlformats.org/officeDocument/2006/relationships/image" Target="../media/image5.jpg"/><Relationship Id="rId17" Type="http://schemas.openxmlformats.org/officeDocument/2006/relationships/image" Target="../media/image10.jpg"/><Relationship Id="rId2" Type="http://schemas.openxmlformats.org/officeDocument/2006/relationships/image" Target="../media/image1.jpg"/><Relationship Id="rId16" Type="http://schemas.openxmlformats.org/officeDocument/2006/relationships/image" Target="../media/image9.jpg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8.jpg"/><Relationship Id="rId10" Type="http://schemas.openxmlformats.org/officeDocument/2006/relationships/image" Target="../media/image9.png"/><Relationship Id="rId19" Type="http://schemas.openxmlformats.org/officeDocument/2006/relationships/image" Target="../media/image12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2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1.jpg"/><Relationship Id="rId17" Type="http://schemas.openxmlformats.org/officeDocument/2006/relationships/image" Target="../media/image16.png"/><Relationship Id="rId2" Type="http://schemas.openxmlformats.org/officeDocument/2006/relationships/image" Target="../media/image14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image" Target="../media/image3.jpg"/><Relationship Id="rId5" Type="http://schemas.openxmlformats.org/officeDocument/2006/relationships/image" Target="../media/image17.jpg"/><Relationship Id="rId15" Type="http://schemas.openxmlformats.org/officeDocument/2006/relationships/image" Target="../media/image14.png"/><Relationship Id="rId10" Type="http://schemas.openxmlformats.org/officeDocument/2006/relationships/image" Target="../media/image2.jpg"/><Relationship Id="rId4" Type="http://schemas.openxmlformats.org/officeDocument/2006/relationships/image" Target="../media/image16.jpg"/><Relationship Id="rId9" Type="http://schemas.openxmlformats.org/officeDocument/2006/relationships/image" Target="../media/image1.jp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18606D-F36E-4F7B-192B-5BB7C7CB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37" y="2514600"/>
            <a:ext cx="2414447" cy="219456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FCB84CC-9703-844A-F805-2BC0AD77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37" y="4681728"/>
            <a:ext cx="2414447" cy="219456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DFC1FD84-0823-DCB9-1786-0A8910D2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31" y="347472"/>
            <a:ext cx="241444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/>
              <p:nvPr/>
            </p:nvSpPr>
            <p:spPr>
              <a:xfrm>
                <a:off x="2261523" y="-17724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3" y="-17724"/>
                <a:ext cx="11372850" cy="450380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/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/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blipFill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588E998-F2E4-746E-F900-451E9E34F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4480" y="4681728"/>
            <a:ext cx="2575837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48230B9-900D-19DE-5E0C-E64537F26E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4480" y="2514600"/>
            <a:ext cx="2575837" cy="219456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2BB45AB-E3FD-DB5E-7CC4-3474D766F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4480" y="347472"/>
            <a:ext cx="2575837" cy="2194560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C5F7E085-6BE1-C681-6060-05BB80C571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2816" y="4681728"/>
            <a:ext cx="2459122" cy="2194560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ACFD9070-51C3-CAEF-6187-386749103F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2816" y="2514600"/>
            <a:ext cx="2459122" cy="219456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8D7F18AC-1973-6783-93DB-8BB3C22A8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2816" y="347472"/>
            <a:ext cx="2459122" cy="2194560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D280AB8-E978-5F4F-8ECC-F19CAB499F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1465" y="374904"/>
            <a:ext cx="3019005" cy="2113719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991A84-BD1B-D0CD-ACD4-426A65D5D2D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3853" y="2542032"/>
            <a:ext cx="3019006" cy="2113719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A0AE007-5439-3CD2-2934-3D1B1BA40E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48609" y="4655751"/>
            <a:ext cx="2996524" cy="21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D522D73-0381-B48C-FC7F-689597A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65" y="347472"/>
            <a:ext cx="2617087" cy="219456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3C7EC825-6477-4692-2563-D9AACBEC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63" y="347472"/>
            <a:ext cx="2459120" cy="2194560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9F5AA5A0-88F1-E5FE-439F-02F26D68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01" y="2514600"/>
            <a:ext cx="2459120" cy="219456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325CD42-B69B-6FBF-F892-458EFAFF1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95" y="4681728"/>
            <a:ext cx="2459120" cy="219456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8089204-365C-B28A-9C2B-F0D17CBA6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80" y="4681728"/>
            <a:ext cx="2575839" cy="2194560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FD1DEAF9-3E8A-944B-C063-3DF3F4478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0" y="2514600"/>
            <a:ext cx="2575839" cy="219456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5C98A461-537C-CE60-ADE1-FC295C139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480" y="347472"/>
            <a:ext cx="2575839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540777C3-6B71-B7F4-08C9-3C64B48410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6437" y="2514600"/>
            <a:ext cx="2414447" cy="2194560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55A4E28B-1C32-D187-B4E8-A31825094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6437" y="4681728"/>
            <a:ext cx="2414447" cy="2194560"/>
          </a:xfrm>
          <a:prstGeom prst="rect">
            <a:avLst/>
          </a:prstGeom>
        </p:spPr>
      </p:pic>
      <p:pic>
        <p:nvPicPr>
          <p:cNvPr id="27" name="Picture 26" descr="Chart, surface chart&#10;&#10;Description automatically generated">
            <a:extLst>
              <a:ext uri="{FF2B5EF4-FFF2-40B4-BE49-F238E27FC236}">
                <a16:creationId xmlns:a16="http://schemas.microsoft.com/office/drawing/2014/main" id="{477B891B-7A49-E076-004B-FC9F12F77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7331" y="347472"/>
            <a:ext cx="2414447" cy="2194560"/>
          </a:xfrm>
          <a:prstGeom prst="rect">
            <a:avLst/>
          </a:prstGeom>
        </p:spPr>
      </p:pic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1510C0-58EB-9F2A-C8B0-B59D00F4C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4287" y="2514600"/>
            <a:ext cx="2617087" cy="219456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93BBE06-2177-0662-5CD9-195AD78F44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05921" y="4681728"/>
            <a:ext cx="2617087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/>
              <p:nvPr/>
            </p:nvSpPr>
            <p:spPr>
              <a:xfrm>
                <a:off x="2247235" y="-46300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35" y="-46300"/>
                <a:ext cx="11372850" cy="450380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/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/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2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52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</cp:revision>
  <dcterms:created xsi:type="dcterms:W3CDTF">2022-12-13T21:55:00Z</dcterms:created>
  <dcterms:modified xsi:type="dcterms:W3CDTF">2023-01-30T13:55:18Z</dcterms:modified>
</cp:coreProperties>
</file>