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41"/>
  </p:normalViewPr>
  <p:slideViewPr>
    <p:cSldViewPr snapToGrid="0">
      <p:cViewPr varScale="1">
        <p:scale>
          <a:sx n="110" d="100"/>
          <a:sy n="110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4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8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7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4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3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2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3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8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AB62-FCEC-9B44-8CE4-D8E458DE6EEF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4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AB62-FCEC-9B44-8CE4-D8E458DE6EEF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87C53-2D2C-8449-8678-98E535C82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8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jpg"/><Relationship Id="rId7" Type="http://schemas.openxmlformats.org/officeDocument/2006/relationships/image" Target="../media/image9.jpg"/><Relationship Id="rId12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4.jpg"/><Relationship Id="rId5" Type="http://schemas.openxmlformats.org/officeDocument/2006/relationships/image" Target="../media/image18.png"/><Relationship Id="rId10" Type="http://schemas.openxmlformats.org/officeDocument/2006/relationships/image" Target="../media/image13.jpg"/><Relationship Id="rId4" Type="http://schemas.openxmlformats.org/officeDocument/2006/relationships/image" Target="../media/image17.png"/><Relationship Id="rId9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13" Type="http://schemas.openxmlformats.org/officeDocument/2006/relationships/image" Target="../media/image28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12" Type="http://schemas.openxmlformats.org/officeDocument/2006/relationships/image" Target="../media/image27.jpg"/><Relationship Id="rId17" Type="http://schemas.openxmlformats.org/officeDocument/2006/relationships/image" Target="../media/image31.png"/><Relationship Id="rId2" Type="http://schemas.openxmlformats.org/officeDocument/2006/relationships/image" Target="../media/image20.jp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11" Type="http://schemas.openxmlformats.org/officeDocument/2006/relationships/image" Target="../media/image3.jpg"/><Relationship Id="rId5" Type="http://schemas.openxmlformats.org/officeDocument/2006/relationships/image" Target="../media/image23.jpg"/><Relationship Id="rId15" Type="http://schemas.openxmlformats.org/officeDocument/2006/relationships/image" Target="../media/image5.png"/><Relationship Id="rId10" Type="http://schemas.openxmlformats.org/officeDocument/2006/relationships/image" Target="../media/image2.jpg"/><Relationship Id="rId4" Type="http://schemas.openxmlformats.org/officeDocument/2006/relationships/image" Target="../media/image22.jpg"/><Relationship Id="rId9" Type="http://schemas.openxmlformats.org/officeDocument/2006/relationships/image" Target="../media/image1.jp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D18606D-F36E-4F7B-192B-5BB7C7CB9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441" y="2514600"/>
            <a:ext cx="2414447" cy="219456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FCB84CC-9703-844A-F805-2BC0AD77E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441" y="4681728"/>
            <a:ext cx="2414447" cy="2194560"/>
          </a:xfrm>
          <a:prstGeom prst="rect">
            <a:avLst/>
          </a:prstGeom>
        </p:spPr>
      </p:pic>
      <p:pic>
        <p:nvPicPr>
          <p:cNvPr id="13" name="Picture 12" descr="Chart, surface chart&#10;&#10;Description automatically generated">
            <a:extLst>
              <a:ext uri="{FF2B5EF4-FFF2-40B4-BE49-F238E27FC236}">
                <a16:creationId xmlns:a16="http://schemas.microsoft.com/office/drawing/2014/main" id="{DFC1FD84-0823-DCB9-1786-0A8910D20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335" y="347472"/>
            <a:ext cx="2414447" cy="2194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DAC526-33D1-9128-0407-DAD42100A9B1}"/>
                  </a:ext>
                </a:extLst>
              </p:cNvPr>
              <p:cNvSpPr txBox="1"/>
              <p:nvPr/>
            </p:nvSpPr>
            <p:spPr>
              <a:xfrm>
                <a:off x="2142107" y="-35939"/>
                <a:ext cx="11372850" cy="450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𝝋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DAC526-33D1-9128-0407-DAD42100A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107" y="-35939"/>
                <a:ext cx="11372850" cy="450380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E5079C-342C-E4F6-9B05-6A115A6B9BBD}"/>
                  </a:ext>
                </a:extLst>
              </p:cNvPr>
              <p:cNvSpPr txBox="1"/>
              <p:nvPr/>
            </p:nvSpPr>
            <p:spPr>
              <a:xfrm>
                <a:off x="-504541" y="1140863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𝟕𝟓𝟎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E5079C-342C-E4F6-9B05-6A115A6B9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4541" y="1140863"/>
                <a:ext cx="2554976" cy="424668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29FA83-903D-27DA-C68B-98CECC99FB86}"/>
                  </a:ext>
                </a:extLst>
              </p:cNvPr>
              <p:cNvSpPr txBox="1"/>
              <p:nvPr/>
            </p:nvSpPr>
            <p:spPr>
              <a:xfrm>
                <a:off x="-470738" y="3200400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𝟏𝟖𝟎𝟎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29FA83-903D-27DA-C68B-98CECC99F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738" y="3200400"/>
                <a:ext cx="2554976" cy="424668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2AFA5C-EE05-E7D0-3BF2-FE8D3189E10B}"/>
                  </a:ext>
                </a:extLst>
              </p:cNvPr>
              <p:cNvSpPr txBox="1"/>
              <p:nvPr/>
            </p:nvSpPr>
            <p:spPr>
              <a:xfrm>
                <a:off x="-468759" y="5302764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𝟐𝟒𝟎𝟎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2AFA5C-EE05-E7D0-3BF2-FE8D3189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759" y="5302764"/>
                <a:ext cx="2554976" cy="424668"/>
              </a:xfrm>
              <a:prstGeom prst="rect">
                <a:avLst/>
              </a:prstGeom>
              <a:blipFill>
                <a:blip r:embed="rId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8588E998-F2E4-746E-F900-451E9E34FA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4484" y="4681728"/>
            <a:ext cx="2575837" cy="2194560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048230B9-900D-19DE-5E0C-E64537F26E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4484" y="2514600"/>
            <a:ext cx="2575837" cy="2194560"/>
          </a:xfrm>
          <a:prstGeom prst="rect">
            <a:avLst/>
          </a:prstGeom>
        </p:spPr>
      </p:pic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82BB45AB-E3FD-DB5E-7CC4-3474D766F8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4484" y="347472"/>
            <a:ext cx="2575837" cy="2194560"/>
          </a:xfrm>
          <a:prstGeom prst="rect">
            <a:avLst/>
          </a:prstGeom>
        </p:spPr>
      </p:pic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C5F7E085-6BE1-C681-6060-05BB80C571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42816" y="4681728"/>
            <a:ext cx="2459122" cy="2194560"/>
          </a:xfrm>
          <a:prstGeom prst="rect">
            <a:avLst/>
          </a:prstGeom>
        </p:spPr>
      </p:pic>
      <p:pic>
        <p:nvPicPr>
          <p:cNvPr id="29" name="Picture 28" descr="Chart, histogram&#10;&#10;Description automatically generated">
            <a:extLst>
              <a:ext uri="{FF2B5EF4-FFF2-40B4-BE49-F238E27FC236}">
                <a16:creationId xmlns:a16="http://schemas.microsoft.com/office/drawing/2014/main" id="{ACFD9070-51C3-CAEF-6187-386749103F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42816" y="2514600"/>
            <a:ext cx="2459122" cy="2194560"/>
          </a:xfrm>
          <a:prstGeom prst="rect">
            <a:avLst/>
          </a:prstGeom>
        </p:spPr>
      </p:pic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8D7F18AC-1973-6783-93DB-8BB3C22A82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42816" y="347472"/>
            <a:ext cx="2459122" cy="2194560"/>
          </a:xfrm>
          <a:prstGeom prst="rect">
            <a:avLst/>
          </a:prstGeom>
        </p:spPr>
      </p:pic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FD280AB8-E978-5F4F-8ECC-F19CAB499F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41469" y="374905"/>
            <a:ext cx="3019005" cy="2113719"/>
          </a:xfrm>
          <a:prstGeom prst="rect">
            <a:avLst/>
          </a:prstGeom>
        </p:spPr>
      </p:pic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D991A84-BD1B-D0CD-ACD4-426A65D5D2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33853" y="2542036"/>
            <a:ext cx="3019006" cy="2113719"/>
          </a:xfrm>
          <a:prstGeom prst="rect">
            <a:avLst/>
          </a:prstGeom>
        </p:spPr>
      </p:pic>
      <p:pic>
        <p:nvPicPr>
          <p:cNvPr id="8" name="Picture 7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A0AE007-5439-3CD2-2934-3D1B1BA40EE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48609" y="4655751"/>
            <a:ext cx="2996524" cy="21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4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D18606D-F36E-4F7B-192B-5BB7C7CB9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971" y="3565630"/>
            <a:ext cx="2414447" cy="2194560"/>
          </a:xfrm>
          <a:prstGeom prst="rect">
            <a:avLst/>
          </a:prstGeom>
        </p:spPr>
      </p:pic>
      <p:pic>
        <p:nvPicPr>
          <p:cNvPr id="13" name="Picture 12" descr="Chart, surface chart&#10;&#10;Description automatically generated">
            <a:extLst>
              <a:ext uri="{FF2B5EF4-FFF2-40B4-BE49-F238E27FC236}">
                <a16:creationId xmlns:a16="http://schemas.microsoft.com/office/drawing/2014/main" id="{DFC1FD84-0823-DCB9-1786-0A8910D20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335" y="1440542"/>
            <a:ext cx="2414447" cy="2194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DAC526-33D1-9128-0407-DAD42100A9B1}"/>
                  </a:ext>
                </a:extLst>
              </p:cNvPr>
              <p:cNvSpPr txBox="1"/>
              <p:nvPr/>
            </p:nvSpPr>
            <p:spPr>
              <a:xfrm>
                <a:off x="2261523" y="1033306"/>
                <a:ext cx="11372850" cy="450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𝝋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DAC526-33D1-9128-0407-DAD42100A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523" y="1033306"/>
                <a:ext cx="11372850" cy="450380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E5079C-342C-E4F6-9B05-6A115A6B9BBD}"/>
                  </a:ext>
                </a:extLst>
              </p:cNvPr>
              <p:cNvSpPr txBox="1"/>
              <p:nvPr/>
            </p:nvSpPr>
            <p:spPr>
              <a:xfrm>
                <a:off x="-504541" y="2191893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𝟕𝟓𝟎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E5079C-342C-E4F6-9B05-6A115A6B9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4541" y="2191893"/>
                <a:ext cx="2554976" cy="424668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29FA83-903D-27DA-C68B-98CECC99FB86}"/>
                  </a:ext>
                </a:extLst>
              </p:cNvPr>
              <p:cNvSpPr txBox="1"/>
              <p:nvPr/>
            </p:nvSpPr>
            <p:spPr>
              <a:xfrm>
                <a:off x="-470738" y="4251430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𝟏𝟖𝟎𝟎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29FA83-903D-27DA-C68B-98CECC99F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738" y="4251430"/>
                <a:ext cx="2554976" cy="424668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048230B9-900D-19DE-5E0C-E64537F26E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4484" y="3565630"/>
            <a:ext cx="2575837" cy="2194560"/>
          </a:xfrm>
          <a:prstGeom prst="rect">
            <a:avLst/>
          </a:prstGeom>
        </p:spPr>
      </p:pic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82BB45AB-E3FD-DB5E-7CC4-3474D766F8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4484" y="1398502"/>
            <a:ext cx="2575837" cy="2194560"/>
          </a:xfrm>
          <a:prstGeom prst="rect">
            <a:avLst/>
          </a:prstGeom>
        </p:spPr>
      </p:pic>
      <p:pic>
        <p:nvPicPr>
          <p:cNvPr id="29" name="Picture 28" descr="Chart, histogram&#10;&#10;Description automatically generated">
            <a:extLst>
              <a:ext uri="{FF2B5EF4-FFF2-40B4-BE49-F238E27FC236}">
                <a16:creationId xmlns:a16="http://schemas.microsoft.com/office/drawing/2014/main" id="{ACFD9070-51C3-CAEF-6187-386749103F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2816" y="3565630"/>
            <a:ext cx="2459122" cy="2194560"/>
          </a:xfrm>
          <a:prstGeom prst="rect">
            <a:avLst/>
          </a:prstGeom>
        </p:spPr>
      </p:pic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8D7F18AC-1973-6783-93DB-8BB3C22A82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2816" y="1398502"/>
            <a:ext cx="2459122" cy="2194560"/>
          </a:xfrm>
          <a:prstGeom prst="rect">
            <a:avLst/>
          </a:prstGeom>
        </p:spPr>
      </p:pic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FD280AB8-E978-5F4F-8ECC-F19CAB499F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1469" y="1467977"/>
            <a:ext cx="3019005" cy="2113719"/>
          </a:xfrm>
          <a:prstGeom prst="rect">
            <a:avLst/>
          </a:prstGeom>
        </p:spPr>
      </p:pic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D991A84-BD1B-D0CD-ACD4-426A65D5D2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5383" y="3635106"/>
            <a:ext cx="3019006" cy="211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6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6D522D73-0381-B48C-FC7F-689597AA5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369" y="347472"/>
            <a:ext cx="2617087" cy="2194560"/>
          </a:xfrm>
          <a:prstGeom prst="rect">
            <a:avLst/>
          </a:prstGeom>
        </p:spPr>
      </p:pic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3C7EC825-6477-4692-2563-D9AACBECA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663" y="347472"/>
            <a:ext cx="2459120" cy="2194560"/>
          </a:xfrm>
          <a:prstGeom prst="rect">
            <a:avLst/>
          </a:prstGeom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9F5AA5A0-88F1-E5FE-439F-02F26D686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701" y="2514600"/>
            <a:ext cx="2459120" cy="2194560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1325CD42-B69B-6FBF-F892-458EFAFF1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995" y="4681728"/>
            <a:ext cx="2459120" cy="219456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88089204-365C-B28A-9C2B-F0D17CBA6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4484" y="4681728"/>
            <a:ext cx="2575839" cy="2194560"/>
          </a:xfrm>
          <a:prstGeom prst="rect">
            <a:avLst/>
          </a:prstGeom>
        </p:spPr>
      </p:pic>
      <p:pic>
        <p:nvPicPr>
          <p:cNvPr id="19" name="Picture 18" descr="Chart, bubble chart&#10;&#10;Description automatically generated">
            <a:extLst>
              <a:ext uri="{FF2B5EF4-FFF2-40B4-BE49-F238E27FC236}">
                <a16:creationId xmlns:a16="http://schemas.microsoft.com/office/drawing/2014/main" id="{FD1DEAF9-3E8A-944B-C063-3DF3F44787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4484" y="2514600"/>
            <a:ext cx="2575839" cy="2194560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5C98A461-537C-CE60-ADE1-FC295C1392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4484" y="347472"/>
            <a:ext cx="2575839" cy="2194560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540777C3-6B71-B7F4-08C9-3C64B48410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6441" y="2514600"/>
            <a:ext cx="2414447" cy="2194560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55A4E28B-1C32-D187-B4E8-A31825094E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6441" y="4681728"/>
            <a:ext cx="2414447" cy="2194560"/>
          </a:xfrm>
          <a:prstGeom prst="rect">
            <a:avLst/>
          </a:prstGeom>
        </p:spPr>
      </p:pic>
      <p:pic>
        <p:nvPicPr>
          <p:cNvPr id="27" name="Picture 26" descr="Chart, surface chart&#10;&#10;Description automatically generated">
            <a:extLst>
              <a:ext uri="{FF2B5EF4-FFF2-40B4-BE49-F238E27FC236}">
                <a16:creationId xmlns:a16="http://schemas.microsoft.com/office/drawing/2014/main" id="{477B891B-7A49-E076-004B-FC9F12F773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27335" y="347472"/>
            <a:ext cx="2414447" cy="2194560"/>
          </a:xfrm>
          <a:prstGeom prst="rect">
            <a:avLst/>
          </a:prstGeom>
        </p:spPr>
      </p:pic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31510C0-58EB-9F2A-C8B0-B59D00F4CE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4291" y="2514600"/>
            <a:ext cx="2617087" cy="2194560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93BBE06-2177-0662-5CD9-195AD78F44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05925" y="4681728"/>
            <a:ext cx="2617087" cy="2194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6706F7-B8FB-2FA1-0F19-E5774280CD9D}"/>
                  </a:ext>
                </a:extLst>
              </p:cNvPr>
              <p:cNvSpPr txBox="1"/>
              <p:nvPr/>
            </p:nvSpPr>
            <p:spPr>
              <a:xfrm>
                <a:off x="2247235" y="-960700"/>
                <a:ext cx="11372850" cy="450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𝐥𝐨𝐠</m:t>
                        </m:r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US" sz="2000" b="1" dirty="0"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𝝋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6706F7-B8FB-2FA1-0F19-E5774280C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235" y="-960700"/>
                <a:ext cx="11372850" cy="450380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07C289-25E9-B582-F1E4-517ED904BC9D}"/>
                  </a:ext>
                </a:extLst>
              </p:cNvPr>
              <p:cNvSpPr txBox="1"/>
              <p:nvPr/>
            </p:nvSpPr>
            <p:spPr>
              <a:xfrm>
                <a:off x="-504541" y="1140863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𝟕𝟓𝟎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07C289-25E9-B582-F1E4-517ED904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4541" y="1140863"/>
                <a:ext cx="2554976" cy="424668"/>
              </a:xfrm>
              <a:prstGeom prst="rect">
                <a:avLst/>
              </a:prstGeom>
              <a:blipFill>
                <a:blip r:embed="rId1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860271-35BB-1EC2-7367-31AD391B2D25}"/>
                  </a:ext>
                </a:extLst>
              </p:cNvPr>
              <p:cNvSpPr txBox="1"/>
              <p:nvPr/>
            </p:nvSpPr>
            <p:spPr>
              <a:xfrm>
                <a:off x="-505463" y="3200400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𝟏𝟖𝟎𝟎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860271-35BB-1EC2-7367-31AD391B2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5463" y="3200400"/>
                <a:ext cx="2554976" cy="424668"/>
              </a:xfrm>
              <a:prstGeom prst="rect">
                <a:avLst/>
              </a:prstGeom>
              <a:blipFill>
                <a:blip r:embed="rId1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9EB2FFA-CC75-D59A-21E0-8C88FCAF2600}"/>
                  </a:ext>
                </a:extLst>
              </p:cNvPr>
              <p:cNvSpPr txBox="1"/>
              <p:nvPr/>
            </p:nvSpPr>
            <p:spPr>
              <a:xfrm>
                <a:off x="-503484" y="5302764"/>
                <a:ext cx="2554976" cy="424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2007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𝒑𝒆</m:t>
                          </m:r>
                        </m:sub>
                      </m:sSub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𝟐𝟒𝟎𝟎</m:t>
                      </m:r>
                      <m:r>
                        <a:rPr lang="en-US" sz="2007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77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9EB2FFA-CC75-D59A-21E0-8C88FCAF2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3484" y="5302764"/>
                <a:ext cx="2554976" cy="424668"/>
              </a:xfrm>
              <a:prstGeom prst="rect">
                <a:avLst/>
              </a:prstGeom>
              <a:blipFill>
                <a:blip r:embed="rId1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52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7195</TotalTime>
  <Words>74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5</cp:revision>
  <dcterms:created xsi:type="dcterms:W3CDTF">2022-12-13T21:55:00Z</dcterms:created>
  <dcterms:modified xsi:type="dcterms:W3CDTF">2023-02-05T15:53:16Z</dcterms:modified>
</cp:coreProperties>
</file>