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744" r:id="rId1"/>
  </p:sldMasterIdLst>
  <p:notesMasterIdLst>
    <p:notesMasterId r:id="rId3"/>
  </p:notesMasterIdLst>
  <p:sldIdLst>
    <p:sldId id="260" r:id="rId2"/>
  </p:sldIdLst>
  <p:sldSz cx="100584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7" d="100"/>
          <a:sy n="147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45B3-7EA6-4BE2-93A0-CBD29CB287C0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85F7D-F58D-4255-BEB4-DEDE7B545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0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85F7D-F58D-4255-BEB4-DEDE7B545D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927768"/>
            <a:ext cx="7543800" cy="1973639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977518"/>
            <a:ext cx="7543800" cy="1368687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5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820"/>
            <a:ext cx="2168843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820"/>
            <a:ext cx="6380798" cy="480418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7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413305"/>
            <a:ext cx="8675370" cy="2358131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793744"/>
            <a:ext cx="8675370" cy="1240085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509099"/>
            <a:ext cx="4274820" cy="359690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820"/>
            <a:ext cx="8675370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9683"/>
            <a:ext cx="4255174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70746"/>
            <a:ext cx="4255174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9683"/>
            <a:ext cx="4276130" cy="681063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70746"/>
            <a:ext cx="4276130" cy="30457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60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3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16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6226"/>
            <a:ext cx="5092065" cy="4028638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931"/>
            <a:ext cx="3244096" cy="1322758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6226"/>
            <a:ext cx="5092065" cy="4028638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700689"/>
            <a:ext cx="3244096" cy="3150737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4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01820"/>
            <a:ext cx="8675370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509099"/>
            <a:ext cx="8675370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09F-1329-4994-8266-187CDE3C8E3F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5254289"/>
            <a:ext cx="33947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5254289"/>
            <a:ext cx="226314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74138-6095-4380-B69B-6B12CF615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4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5AEE12CF-316D-844D-4F98-516693BF2A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0" t="6577" r="1190" b="2060"/>
          <a:stretch/>
        </p:blipFill>
        <p:spPr>
          <a:xfrm>
            <a:off x="43544" y="9614"/>
            <a:ext cx="9927771" cy="56582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7F84DB-ED56-FA07-761E-43C43DACDCA0}"/>
                  </a:ext>
                </a:extLst>
              </p:cNvPr>
              <p:cNvSpPr txBox="1"/>
              <p:nvPr/>
            </p:nvSpPr>
            <p:spPr>
              <a:xfrm>
                <a:off x="2669385" y="4006378"/>
                <a:ext cx="2680990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𝟑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7F84DB-ED56-FA07-761E-43C43DAC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385" y="4006378"/>
                <a:ext cx="2680990" cy="812723"/>
              </a:xfrm>
              <a:prstGeom prst="rect">
                <a:avLst/>
              </a:prstGeom>
              <a:blipFill>
                <a:blip r:embed="rId4"/>
                <a:stretch>
                  <a:fillRect l="-2830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7BF90-1A23-335E-DC96-9AF2A0B6312F}"/>
                  </a:ext>
                </a:extLst>
              </p:cNvPr>
              <p:cNvSpPr txBox="1"/>
              <p:nvPr/>
            </p:nvSpPr>
            <p:spPr>
              <a:xfrm>
                <a:off x="5109493" y="3009064"/>
                <a:ext cx="2680990" cy="812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𝟖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7BF90-1A23-335E-DC96-9AF2A0B6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493" y="3009064"/>
                <a:ext cx="2680990" cy="8127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540A728-797D-DC8D-22DE-912FB022CCD0}"/>
              </a:ext>
            </a:extLst>
          </p:cNvPr>
          <p:cNvSpPr txBox="1"/>
          <p:nvPr/>
        </p:nvSpPr>
        <p:spPr>
          <a:xfrm>
            <a:off x="1070011" y="239040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D1C7F9-6625-B4DC-C770-DAE4C805F780}"/>
              </a:ext>
            </a:extLst>
          </p:cNvPr>
          <p:cNvSpPr txBox="1"/>
          <p:nvPr/>
        </p:nvSpPr>
        <p:spPr>
          <a:xfrm>
            <a:off x="1814182" y="239040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FBAAF1-0513-AC65-2ED5-D4243159AE95}"/>
              </a:ext>
            </a:extLst>
          </p:cNvPr>
          <p:cNvSpPr txBox="1"/>
          <p:nvPr/>
        </p:nvSpPr>
        <p:spPr>
          <a:xfrm>
            <a:off x="2928381" y="239040"/>
            <a:ext cx="603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657E01-D594-2DA0-27CA-FA3CA693F008}"/>
              </a:ext>
            </a:extLst>
          </p:cNvPr>
          <p:cNvSpPr txBox="1"/>
          <p:nvPr/>
        </p:nvSpPr>
        <p:spPr>
          <a:xfrm>
            <a:off x="5479039" y="239040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36C76-3BEC-C7ED-3545-D4126EC69AF7}"/>
              </a:ext>
            </a:extLst>
          </p:cNvPr>
          <p:cNvSpPr txBox="1"/>
          <p:nvPr/>
        </p:nvSpPr>
        <p:spPr>
          <a:xfrm>
            <a:off x="7876398" y="23904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2475E-2552-9A04-14BB-BCFA2795A75C}"/>
              </a:ext>
            </a:extLst>
          </p:cNvPr>
          <p:cNvSpPr txBox="1"/>
          <p:nvPr/>
        </p:nvSpPr>
        <p:spPr>
          <a:xfrm>
            <a:off x="6960577" y="2198234"/>
            <a:ext cx="1659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EAW burst</a:t>
            </a:r>
          </a:p>
        </p:txBody>
      </p:sp>
      <p:sp>
        <p:nvSpPr>
          <p:cNvPr id="22" name="Arrow: Down 17">
            <a:extLst>
              <a:ext uri="{FF2B5EF4-FFF2-40B4-BE49-F238E27FC236}">
                <a16:creationId xmlns:a16="http://schemas.microsoft.com/office/drawing/2014/main" id="{5B07251A-5C28-7864-6C5E-8B272418D72F}"/>
              </a:ext>
            </a:extLst>
          </p:cNvPr>
          <p:cNvSpPr/>
          <p:nvPr/>
        </p:nvSpPr>
        <p:spPr>
          <a:xfrm rot="10800000">
            <a:off x="7476518" y="1596777"/>
            <a:ext cx="193398" cy="59778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5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20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 Liu</dc:creator>
  <cp:lastModifiedBy>Zhuo Liu</cp:lastModifiedBy>
  <cp:revision>26</cp:revision>
  <dcterms:created xsi:type="dcterms:W3CDTF">2022-08-12T19:46:23Z</dcterms:created>
  <dcterms:modified xsi:type="dcterms:W3CDTF">2023-06-15T21:37:41Z</dcterms:modified>
</cp:coreProperties>
</file>