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9728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0" d="100"/>
          <a:sy n="100" d="100"/>
        </p:scale>
        <p:origin x="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5101-A986-924B-A0D2-76E00F61DEAC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D965-8D75-FC42-987D-F22039D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D965-8D75-FC42-987D-F22039D74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18364"/>
            <a:ext cx="82296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05472"/>
            <a:ext cx="82296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33697"/>
            <a:ext cx="2366010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33697"/>
            <a:ext cx="6960870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094312"/>
            <a:ext cx="946404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937470"/>
            <a:ext cx="94640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168485"/>
            <a:ext cx="46634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168485"/>
            <a:ext cx="46634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33697"/>
            <a:ext cx="946404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076022"/>
            <a:ext cx="4642008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03364"/>
            <a:ext cx="4642008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076022"/>
            <a:ext cx="46648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03364"/>
            <a:ext cx="466486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92629"/>
            <a:ext cx="3539013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31998"/>
            <a:ext cx="5554980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16831"/>
            <a:ext cx="3539013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92629"/>
            <a:ext cx="3539013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31998"/>
            <a:ext cx="5554980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16831"/>
            <a:ext cx="3539013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33697"/>
            <a:ext cx="94640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168485"/>
            <a:ext cx="94640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068359"/>
            <a:ext cx="24688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737C-EF3D-7749-A384-D09AC4EB881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068359"/>
            <a:ext cx="37033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068359"/>
            <a:ext cx="24688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6B81507-79C7-90F2-9DF5-C36AE2DAB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273524" y="0"/>
            <a:ext cx="5699276" cy="4408147"/>
          </a:xfrm>
          <a:prstGeom prst="rect">
            <a:avLst/>
          </a:prstGeom>
        </p:spPr>
      </p:pic>
      <p:pic>
        <p:nvPicPr>
          <p:cNvPr id="17" name="Picture 16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754CA2D7-3AB9-DF8E-8A77-D45ED34F54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44" r="6600"/>
          <a:stretch/>
        </p:blipFill>
        <p:spPr>
          <a:xfrm>
            <a:off x="1" y="63501"/>
            <a:ext cx="5378212" cy="429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37D976-0D70-6A0E-E2EA-172781DF3901}"/>
              </a:ext>
            </a:extLst>
          </p:cNvPr>
          <p:cNvSpPr txBox="1"/>
          <p:nvPr/>
        </p:nvSpPr>
        <p:spPr>
          <a:xfrm>
            <a:off x="6237405" y="200979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89E69-AB00-E2D9-BE1D-23F343ECE738}"/>
              </a:ext>
            </a:extLst>
          </p:cNvPr>
          <p:cNvSpPr txBox="1"/>
          <p:nvPr/>
        </p:nvSpPr>
        <p:spPr>
          <a:xfrm>
            <a:off x="736401" y="106990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014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</cp:revision>
  <dcterms:created xsi:type="dcterms:W3CDTF">2023-06-12T03:05:23Z</dcterms:created>
  <dcterms:modified xsi:type="dcterms:W3CDTF">2023-06-12T03:12:39Z</dcterms:modified>
</cp:coreProperties>
</file>