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572000" cy="658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077416"/>
            <a:ext cx="3886200" cy="2291986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457790"/>
            <a:ext cx="3429000" cy="1589455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5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4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350503"/>
            <a:ext cx="985838" cy="5579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350503"/>
            <a:ext cx="2900363" cy="55790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641271"/>
            <a:ext cx="3943350" cy="2738496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4405674"/>
            <a:ext cx="3943350" cy="144011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5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752516"/>
            <a:ext cx="1943100" cy="4177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752516"/>
            <a:ext cx="1943100" cy="4177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4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50505"/>
            <a:ext cx="3943350" cy="1272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613839"/>
            <a:ext cx="1934170" cy="79091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404756"/>
            <a:ext cx="1934170" cy="3537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613839"/>
            <a:ext cx="1943696" cy="79091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404756"/>
            <a:ext cx="1943696" cy="3537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6/3/23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1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7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6/3/23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38891"/>
            <a:ext cx="1474589" cy="153611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947884"/>
            <a:ext cx="2314575" cy="467845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975009"/>
            <a:ext cx="1474589" cy="365894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38891"/>
            <a:ext cx="1474589" cy="153611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947884"/>
            <a:ext cx="2314575" cy="4678455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975009"/>
            <a:ext cx="1474589" cy="365894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6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350505"/>
            <a:ext cx="3943350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752516"/>
            <a:ext cx="3943350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6101804"/>
            <a:ext cx="10287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4682A-00C5-499F-BEAA-3AB457342074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6101804"/>
            <a:ext cx="154305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6101804"/>
            <a:ext cx="10287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FABD32-578E-C951-E21A-EB378135E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t="4322" r="5089" b="3421"/>
          <a:stretch/>
        </p:blipFill>
        <p:spPr>
          <a:xfrm>
            <a:off x="71032" y="-28862"/>
            <a:ext cx="4407902" cy="33869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8503A-6189-4133-AF65-6D06CD3317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8" r="5371" b="3907"/>
          <a:stretch/>
        </p:blipFill>
        <p:spPr>
          <a:xfrm>
            <a:off x="12344" y="3321862"/>
            <a:ext cx="4477607" cy="32675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44BA7-A8A5-4BC3-AAA4-967E9EE69C34}"/>
                  </a:ext>
                </a:extLst>
              </p:cNvPr>
              <p:cNvSpPr txBox="1"/>
              <p:nvPr/>
            </p:nvSpPr>
            <p:spPr>
              <a:xfrm>
                <a:off x="2732852" y="605537"/>
                <a:ext cx="990656" cy="441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𝐷𝑒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44BA7-A8A5-4BC3-AAA4-967E9EE69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852" y="605537"/>
                <a:ext cx="990656" cy="441083"/>
              </a:xfrm>
              <a:prstGeom prst="rect">
                <a:avLst/>
              </a:prstGeom>
              <a:blipFill>
                <a:blip r:embed="rId4"/>
                <a:stretch>
                  <a:fillRect l="-2532" t="-2778" r="-126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C32EF41-18C8-48E4-9457-86486F89C124}"/>
              </a:ext>
            </a:extLst>
          </p:cNvPr>
          <p:cNvSpPr txBox="1"/>
          <p:nvPr/>
        </p:nvSpPr>
        <p:spPr>
          <a:xfrm>
            <a:off x="82049" y="-3013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45449-DA85-4A10-A31D-556B5935BF6E}"/>
              </a:ext>
            </a:extLst>
          </p:cNvPr>
          <p:cNvSpPr txBox="1"/>
          <p:nvPr/>
        </p:nvSpPr>
        <p:spPr>
          <a:xfrm>
            <a:off x="82049" y="316628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98314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1469</TotalTime>
  <Words>9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14</cp:revision>
  <dcterms:created xsi:type="dcterms:W3CDTF">2022-08-16T18:52:11Z</dcterms:created>
  <dcterms:modified xsi:type="dcterms:W3CDTF">2023-06-03T23:44:26Z</dcterms:modified>
</cp:coreProperties>
</file>