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9" r:id="rId2"/>
  </p:sldIdLst>
  <p:sldSz cx="10607675" cy="2927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53"/>
  </p:normalViewPr>
  <p:slideViewPr>
    <p:cSldViewPr snapToGrid="0" snapToObjects="1">
      <p:cViewPr varScale="1">
        <p:scale>
          <a:sx n="133" d="100"/>
          <a:sy n="133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A045-3716-624E-8F87-0E22318EAB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62175" y="1143000"/>
            <a:ext cx="1118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38981-0A4F-EA4E-A5AD-7B159ED2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40858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8171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122575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63433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204291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2451501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2860083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32686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62175" y="1143000"/>
            <a:ext cx="11182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8981-0A4F-EA4E-A5AD-7B159ED2A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960" y="479083"/>
            <a:ext cx="7955756" cy="1019151"/>
          </a:xfrm>
        </p:spPr>
        <p:txBody>
          <a:bodyPr anchor="b"/>
          <a:lstStyle>
            <a:lvl1pPr algn="ctr"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960" y="1537537"/>
            <a:ext cx="7955756" cy="706765"/>
          </a:xfrm>
        </p:spPr>
        <p:txBody>
          <a:bodyPr/>
          <a:lstStyle>
            <a:lvl1pPr marL="0" indent="0" algn="ctr">
              <a:buNone/>
              <a:defRPr sz="1025"/>
            </a:lvl1pPr>
            <a:lvl2pPr marL="195179" indent="0" algn="ctr">
              <a:buNone/>
              <a:defRPr sz="854"/>
            </a:lvl2pPr>
            <a:lvl3pPr marL="390357" indent="0" algn="ctr">
              <a:buNone/>
              <a:defRPr sz="768"/>
            </a:lvl3pPr>
            <a:lvl4pPr marL="585536" indent="0" algn="ctr">
              <a:buNone/>
              <a:defRPr sz="683"/>
            </a:lvl4pPr>
            <a:lvl5pPr marL="780715" indent="0" algn="ctr">
              <a:buNone/>
              <a:defRPr sz="683"/>
            </a:lvl5pPr>
            <a:lvl6pPr marL="975893" indent="0" algn="ctr">
              <a:buNone/>
              <a:defRPr sz="683"/>
            </a:lvl6pPr>
            <a:lvl7pPr marL="1171072" indent="0" algn="ctr">
              <a:buNone/>
              <a:defRPr sz="683"/>
            </a:lvl7pPr>
            <a:lvl8pPr marL="1366251" indent="0" algn="ctr">
              <a:buNone/>
              <a:defRPr sz="683"/>
            </a:lvl8pPr>
            <a:lvl9pPr marL="1561429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1117" y="155854"/>
            <a:ext cx="2287280" cy="24807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9278" y="155854"/>
            <a:ext cx="6729244" cy="24807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53" y="729805"/>
            <a:ext cx="9149120" cy="1217696"/>
          </a:xfrm>
        </p:spPr>
        <p:txBody>
          <a:bodyPr anchor="b"/>
          <a:lstStyle>
            <a:lvl1pPr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753" y="1959021"/>
            <a:ext cx="9149120" cy="640358"/>
          </a:xfrm>
        </p:spPr>
        <p:txBody>
          <a:bodyPr/>
          <a:lstStyle>
            <a:lvl1pPr marL="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1pPr>
            <a:lvl2pPr marL="195179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2pPr>
            <a:lvl3pPr marL="39035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53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71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893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107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625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142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278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0135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155855"/>
            <a:ext cx="9149120" cy="565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660" y="717608"/>
            <a:ext cx="4487543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660" y="1069296"/>
            <a:ext cx="4487543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0135" y="717608"/>
            <a:ext cx="4509644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135" y="1069296"/>
            <a:ext cx="4509644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644" y="421484"/>
            <a:ext cx="5370135" cy="2080316"/>
          </a:xfrm>
        </p:spPr>
        <p:txBody>
          <a:bodyPr/>
          <a:lstStyle>
            <a:lvl1pPr>
              <a:defRPr sz="1366"/>
            </a:lvl1pPr>
            <a:lvl2pPr>
              <a:defRPr sz="1195"/>
            </a:lvl2pPr>
            <a:lvl3pPr>
              <a:defRPr sz="1025"/>
            </a:lvl3pPr>
            <a:lvl4pPr>
              <a:defRPr sz="854"/>
            </a:lvl4pPr>
            <a:lvl5pPr>
              <a:defRPr sz="854"/>
            </a:lvl5pPr>
            <a:lvl6pPr>
              <a:defRPr sz="854"/>
            </a:lvl6pPr>
            <a:lvl7pPr>
              <a:defRPr sz="854"/>
            </a:lvl7pPr>
            <a:lvl8pPr>
              <a:defRPr sz="854"/>
            </a:lvl8pPr>
            <a:lvl9pPr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9644" y="421484"/>
            <a:ext cx="5370135" cy="2080316"/>
          </a:xfrm>
        </p:spPr>
        <p:txBody>
          <a:bodyPr anchor="t"/>
          <a:lstStyle>
            <a:lvl1pPr marL="0" indent="0">
              <a:buNone/>
              <a:defRPr sz="1366"/>
            </a:lvl1pPr>
            <a:lvl2pPr marL="195179" indent="0">
              <a:buNone/>
              <a:defRPr sz="1195"/>
            </a:lvl2pPr>
            <a:lvl3pPr marL="390357" indent="0">
              <a:buNone/>
              <a:defRPr sz="1025"/>
            </a:lvl3pPr>
            <a:lvl4pPr marL="585536" indent="0">
              <a:buNone/>
              <a:defRPr sz="854"/>
            </a:lvl4pPr>
            <a:lvl5pPr marL="780715" indent="0">
              <a:buNone/>
              <a:defRPr sz="854"/>
            </a:lvl5pPr>
            <a:lvl6pPr marL="975893" indent="0">
              <a:buNone/>
              <a:defRPr sz="854"/>
            </a:lvl6pPr>
            <a:lvl7pPr marL="1171072" indent="0">
              <a:buNone/>
              <a:defRPr sz="854"/>
            </a:lvl7pPr>
            <a:lvl8pPr marL="1366251" indent="0">
              <a:buNone/>
              <a:defRPr sz="854"/>
            </a:lvl8pPr>
            <a:lvl9pPr marL="1561429" indent="0">
              <a:buNone/>
              <a:defRPr sz="8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278" y="155855"/>
            <a:ext cx="9149120" cy="565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779271"/>
            <a:ext cx="9149120" cy="1857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278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017-E071-C042-9F7F-EECE8F3B4C22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3793" y="2713220"/>
            <a:ext cx="3580090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1670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90357" rtl="0" eaLnBrk="1" latinLnBrk="0" hangingPunct="1">
        <a:lnSpc>
          <a:spcPct val="90000"/>
        </a:lnSpc>
        <a:spcBef>
          <a:spcPct val="0"/>
        </a:spcBef>
        <a:buNone/>
        <a:defRPr sz="18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89" indent="-97589" algn="l" defTabSz="390357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292768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2pPr>
      <a:lvl3pPr marL="487947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3pPr>
      <a:lvl4pPr marL="683125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8304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3483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8661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3840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9019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17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357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536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715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893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1072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6251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142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904947D-EFBC-B8C8-3102-130E3AC5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51" y="163624"/>
            <a:ext cx="3684968" cy="27637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06257E8-36C4-952D-040A-727970D9A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353" y="163624"/>
            <a:ext cx="3681984" cy="27614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D3BF33D-1C35-E91B-1283-6A6316CBBA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33" b="1809"/>
          <a:stretch/>
        </p:blipFill>
        <p:spPr>
          <a:xfrm>
            <a:off x="6970834" y="105878"/>
            <a:ext cx="3616496" cy="2763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585CE-3898-5DC1-85EB-C757BD8AF9BD}"/>
              </a:ext>
            </a:extLst>
          </p:cNvPr>
          <p:cNvSpPr txBox="1"/>
          <p:nvPr/>
        </p:nvSpPr>
        <p:spPr>
          <a:xfrm>
            <a:off x="-42389" y="-2892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E20CE-F193-7909-F6CC-C0BE71051781}"/>
              </a:ext>
            </a:extLst>
          </p:cNvPr>
          <p:cNvSpPr txBox="1"/>
          <p:nvPr/>
        </p:nvSpPr>
        <p:spPr>
          <a:xfrm>
            <a:off x="3527218" y="-4422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42898-8F3B-65D8-CF60-770C08859233}"/>
              </a:ext>
            </a:extLst>
          </p:cNvPr>
          <p:cNvSpPr txBox="1"/>
          <p:nvPr/>
        </p:nvSpPr>
        <p:spPr>
          <a:xfrm>
            <a:off x="7080457" y="-1851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88917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8795</TotalTime>
  <Words>10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</cp:revision>
  <cp:lastPrinted>2022-07-13T18:20:57Z</cp:lastPrinted>
  <dcterms:created xsi:type="dcterms:W3CDTF">2022-05-13T17:44:45Z</dcterms:created>
  <dcterms:modified xsi:type="dcterms:W3CDTF">2023-06-05T17:46:36Z</dcterms:modified>
</cp:coreProperties>
</file>