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3798" autoAdjust="0"/>
  </p:normalViewPr>
  <p:slideViewPr>
    <p:cSldViewPr snapToGrid="0">
      <p:cViewPr varScale="1">
        <p:scale>
          <a:sx n="81" d="100"/>
          <a:sy n="81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7.jpg"/><Relationship Id="rId3" Type="http://schemas.openxmlformats.org/officeDocument/2006/relationships/image" Target="../media/image1.jpeg"/><Relationship Id="rId21" Type="http://schemas.openxmlformats.org/officeDocument/2006/relationships/image" Target="../media/image10.jpeg"/><Relationship Id="rId12" Type="http://schemas.openxmlformats.org/officeDocument/2006/relationships/image" Target="../media/image10.png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4.jpeg"/><Relationship Id="rId23" Type="http://schemas.openxmlformats.org/officeDocument/2006/relationships/image" Target="../media/image12.jpeg"/><Relationship Id="rId19" Type="http://schemas.openxmlformats.org/officeDocument/2006/relationships/image" Target="../media/image8.jpg"/><Relationship Id="rId4" Type="http://schemas.openxmlformats.org/officeDocument/2006/relationships/image" Target="../media/image2.jpeg"/><Relationship Id="rId14" Type="http://schemas.openxmlformats.org/officeDocument/2006/relationships/image" Target="../media/image3.jpeg"/><Relationship Id="rId2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7654"/>
          <a:stretch/>
        </p:blipFill>
        <p:spPr>
          <a:xfrm>
            <a:off x="3541584" y="6262722"/>
            <a:ext cx="3115138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998" r="7652"/>
          <a:stretch/>
        </p:blipFill>
        <p:spPr>
          <a:xfrm>
            <a:off x="3497039" y="541142"/>
            <a:ext cx="3115138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7796" y="4447005"/>
                <a:ext cx="3193720" cy="427618"/>
              </a:xfrm>
              <a:prstGeom prst="rect">
                <a:avLst/>
              </a:prstGeom>
              <a:blipFill>
                <a:blip r:embed="rId11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phase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Electron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Ion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Electric potential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9" y="141078"/>
                <a:ext cx="14216063" cy="414537"/>
              </a:xfrm>
              <a:prstGeom prst="rect">
                <a:avLst/>
              </a:prstGeom>
              <a:blipFill>
                <a:blip r:embed="rId13"/>
                <a:stretch>
                  <a:fillRect l="-386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449521"/>
            <a:ext cx="3194338" cy="2839879"/>
          </a:xfrm>
          <a:prstGeom prst="rect">
            <a:avLst/>
          </a:prstGeom>
        </p:spPr>
      </p:pic>
      <p:pic>
        <p:nvPicPr>
          <p:cNvPr id="25" name="Picture 24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C6AEF31C-00DF-5DA2-03D3-2636440A9F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12" y="3387817"/>
            <a:ext cx="3171976" cy="2791339"/>
          </a:xfrm>
          <a:prstGeom prst="rect">
            <a:avLst/>
          </a:prstGeom>
        </p:spPr>
      </p:pic>
      <p:pic>
        <p:nvPicPr>
          <p:cNvPr id="27" name="Picture 26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3D93F203-A8A7-64BC-15D4-538C7DACE2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53449"/>
            <a:ext cx="3217406" cy="2831317"/>
          </a:xfrm>
          <a:prstGeom prst="rect">
            <a:avLst/>
          </a:prstGeom>
        </p:spPr>
      </p:pic>
      <p:pic>
        <p:nvPicPr>
          <p:cNvPr id="23" name="Picture 22" descr="A picture containing screenshot, text, colorfulness, astronomy&#10;&#10;Description automatically generated">
            <a:extLst>
              <a:ext uri="{FF2B5EF4-FFF2-40B4-BE49-F238E27FC236}">
                <a16:creationId xmlns:a16="http://schemas.microsoft.com/office/drawing/2014/main" id="{236871B6-56CE-9245-1FDA-D3EAC390F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2531"/>
            <a:ext cx="3120778" cy="2746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F1F57-3855-4741-BFB1-6D5B43D6AE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7" y="6284161"/>
            <a:ext cx="3095006" cy="2784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0723C0-26AB-48E6-B9CF-9EB2FA3772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5" y="583319"/>
            <a:ext cx="3102837" cy="2791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6604EC-6596-41F7-85B8-18D3EE0183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0" y="3406909"/>
            <a:ext cx="3146092" cy="2830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8DA60-4346-48BF-88E3-91343D22F3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28" y="6304593"/>
            <a:ext cx="3377963" cy="2743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0A768-4918-4CE0-A998-0F3618A31F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23" y="675759"/>
            <a:ext cx="3419642" cy="2678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26BDA-D1B5-41B8-9E0A-7E77A38AC4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23" y="3474563"/>
            <a:ext cx="3419642" cy="27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9338</TotalTime>
  <Words>30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48</cp:revision>
  <dcterms:created xsi:type="dcterms:W3CDTF">2022-08-03T17:47:03Z</dcterms:created>
  <dcterms:modified xsi:type="dcterms:W3CDTF">2023-08-25T14:30:10Z</dcterms:modified>
</cp:coreProperties>
</file>