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7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7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1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7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3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4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3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7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66F0-4E73-4508-8173-4F780CF072B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1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65DC89-2B4B-437A-BD03-53279E043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5B6239-A8A6-46BA-948B-B1382569B5FE}"/>
              </a:ext>
            </a:extLst>
          </p:cNvPr>
          <p:cNvSpPr txBox="1"/>
          <p:nvPr/>
        </p:nvSpPr>
        <p:spPr>
          <a:xfrm>
            <a:off x="1156091" y="193021"/>
            <a:ext cx="59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6892E-A4F3-43F9-8677-F5AB50F67AA7}"/>
              </a:ext>
            </a:extLst>
          </p:cNvPr>
          <p:cNvSpPr txBox="1"/>
          <p:nvPr/>
        </p:nvSpPr>
        <p:spPr>
          <a:xfrm>
            <a:off x="8249357" y="193021"/>
            <a:ext cx="59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E5687-F4BF-4D99-AFF0-A79F68891D63}"/>
              </a:ext>
            </a:extLst>
          </p:cNvPr>
          <p:cNvSpPr txBox="1"/>
          <p:nvPr/>
        </p:nvSpPr>
        <p:spPr>
          <a:xfrm>
            <a:off x="3598933" y="3621283"/>
            <a:ext cx="59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32DE7-CA64-4799-BAAE-52F8E2011ADF}"/>
              </a:ext>
            </a:extLst>
          </p:cNvPr>
          <p:cNvSpPr txBox="1"/>
          <p:nvPr/>
        </p:nvSpPr>
        <p:spPr>
          <a:xfrm>
            <a:off x="5899731" y="3630161"/>
            <a:ext cx="59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86359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5</cp:revision>
  <dcterms:created xsi:type="dcterms:W3CDTF">2023-06-30T16:05:54Z</dcterms:created>
  <dcterms:modified xsi:type="dcterms:W3CDTF">2023-08-14T15:42:01Z</dcterms:modified>
</cp:coreProperties>
</file>