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412163" cy="356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6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21" y="583525"/>
            <a:ext cx="6309122" cy="1241331"/>
          </a:xfrm>
        </p:spPr>
        <p:txBody>
          <a:bodyPr anchor="b"/>
          <a:lstStyle>
            <a:lvl1pPr algn="ctr"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21" y="1872726"/>
            <a:ext cx="6309122" cy="860843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698" indent="0" algn="ctr">
              <a:buNone/>
              <a:defRPr sz="1040"/>
            </a:lvl2pPr>
            <a:lvl3pPr marL="475397" indent="0" algn="ctr">
              <a:buNone/>
              <a:defRPr sz="936"/>
            </a:lvl3pPr>
            <a:lvl4pPr marL="713095" indent="0" algn="ctr">
              <a:buNone/>
              <a:defRPr sz="832"/>
            </a:lvl4pPr>
            <a:lvl5pPr marL="950793" indent="0" algn="ctr">
              <a:buNone/>
              <a:defRPr sz="832"/>
            </a:lvl5pPr>
            <a:lvl6pPr marL="1188491" indent="0" algn="ctr">
              <a:buNone/>
              <a:defRPr sz="832"/>
            </a:lvl6pPr>
            <a:lvl7pPr marL="1426190" indent="0" algn="ctr">
              <a:buNone/>
              <a:defRPr sz="832"/>
            </a:lvl7pPr>
            <a:lvl8pPr marL="1663888" indent="0" algn="ctr">
              <a:buNone/>
              <a:defRPr sz="832"/>
            </a:lvl8pPr>
            <a:lvl9pPr marL="1901586" indent="0" algn="ctr">
              <a:buNone/>
              <a:defRPr sz="8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954" y="189831"/>
            <a:ext cx="1813873" cy="30216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336" y="189831"/>
            <a:ext cx="5336466" cy="30216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55" y="888906"/>
            <a:ext cx="7255491" cy="1483159"/>
          </a:xfrm>
        </p:spPr>
        <p:txBody>
          <a:bodyPr anchor="b"/>
          <a:lstStyle>
            <a:lvl1pPr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55" y="2386096"/>
            <a:ext cx="7255491" cy="779958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1pPr>
            <a:lvl2pPr marL="237698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39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09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79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49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19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388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1586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336" y="949156"/>
            <a:ext cx="3575169" cy="2262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8658" y="949156"/>
            <a:ext cx="3575169" cy="2262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2" y="189831"/>
            <a:ext cx="7255491" cy="689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2" y="874049"/>
            <a:ext cx="3558739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432" y="1302407"/>
            <a:ext cx="3558739" cy="19156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8657" y="874049"/>
            <a:ext cx="3576265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8657" y="1302407"/>
            <a:ext cx="3576265" cy="19156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2" y="237702"/>
            <a:ext cx="2713141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6265" y="513370"/>
            <a:ext cx="4258658" cy="2533834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432" y="1069657"/>
            <a:ext cx="2713141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2" y="237702"/>
            <a:ext cx="2713141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6265" y="513370"/>
            <a:ext cx="4258658" cy="2533834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698" indent="0">
              <a:buNone/>
              <a:defRPr sz="1456"/>
            </a:lvl2pPr>
            <a:lvl3pPr marL="475397" indent="0">
              <a:buNone/>
              <a:defRPr sz="1248"/>
            </a:lvl3pPr>
            <a:lvl4pPr marL="713095" indent="0">
              <a:buNone/>
              <a:defRPr sz="1040"/>
            </a:lvl4pPr>
            <a:lvl5pPr marL="950793" indent="0">
              <a:buNone/>
              <a:defRPr sz="1040"/>
            </a:lvl5pPr>
            <a:lvl6pPr marL="1188491" indent="0">
              <a:buNone/>
              <a:defRPr sz="1040"/>
            </a:lvl6pPr>
            <a:lvl7pPr marL="1426190" indent="0">
              <a:buNone/>
              <a:defRPr sz="1040"/>
            </a:lvl7pPr>
            <a:lvl8pPr marL="1663888" indent="0">
              <a:buNone/>
              <a:defRPr sz="1040"/>
            </a:lvl8pPr>
            <a:lvl9pPr marL="1901586" indent="0">
              <a:buNone/>
              <a:defRPr sz="1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432" y="1069657"/>
            <a:ext cx="2713141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336" y="189831"/>
            <a:ext cx="7255491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336" y="949156"/>
            <a:ext cx="7255491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8336" y="3304714"/>
            <a:ext cx="1892737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6529" y="3304714"/>
            <a:ext cx="2839105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1090" y="3304714"/>
            <a:ext cx="1892737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75397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49" indent="-118849" algn="l" defTabSz="475397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54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246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1944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69642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341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039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273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0435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69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397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095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0793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491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19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388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1586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D6A132-2392-40FC-8BDB-133116E08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t="5253" r="4219" b="4177"/>
          <a:stretch/>
        </p:blipFill>
        <p:spPr>
          <a:xfrm>
            <a:off x="64835" y="287809"/>
            <a:ext cx="4236103" cy="3137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3CDE7A-9CF5-451C-BE1D-A9599FB45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7825" r="6842" b="5365"/>
          <a:stretch/>
        </p:blipFill>
        <p:spPr>
          <a:xfrm>
            <a:off x="4243463" y="368544"/>
            <a:ext cx="4135723" cy="3040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462125" y="724982"/>
                <a:ext cx="1061766" cy="472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5" y="724982"/>
                <a:ext cx="1061766" cy="472630"/>
              </a:xfrm>
              <a:prstGeom prst="rect">
                <a:avLst/>
              </a:prstGeom>
              <a:blipFill>
                <a:blip r:embed="rId4"/>
                <a:stretch>
                  <a:fillRect l="-2874" t="-1299" r="-5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0" y="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4227788" y="39974"/>
            <a:ext cx="119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20</cp:revision>
  <dcterms:created xsi:type="dcterms:W3CDTF">2022-08-16T18:52:11Z</dcterms:created>
  <dcterms:modified xsi:type="dcterms:W3CDTF">2023-10-02T20:10:46Z</dcterms:modified>
</cp:coreProperties>
</file>