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8686800" cy="3565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5755"/>
  </p:normalViewPr>
  <p:slideViewPr>
    <p:cSldViewPr snapToGrid="0">
      <p:cViewPr varScale="1">
        <p:scale>
          <a:sx n="181" d="100"/>
          <a:sy n="181" d="100"/>
        </p:scale>
        <p:origin x="16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583525"/>
            <a:ext cx="6515100" cy="1241331"/>
          </a:xfrm>
        </p:spPr>
        <p:txBody>
          <a:bodyPr anchor="b"/>
          <a:lstStyle>
            <a:lvl1pPr algn="ctr">
              <a:defRPr sz="31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1872726"/>
            <a:ext cx="6515100" cy="860843"/>
          </a:xfrm>
        </p:spPr>
        <p:txBody>
          <a:bodyPr/>
          <a:lstStyle>
            <a:lvl1pPr marL="0" indent="0" algn="ctr">
              <a:buNone/>
              <a:defRPr sz="1248"/>
            </a:lvl1pPr>
            <a:lvl2pPr marL="237698" indent="0" algn="ctr">
              <a:buNone/>
              <a:defRPr sz="1040"/>
            </a:lvl2pPr>
            <a:lvl3pPr marL="475397" indent="0" algn="ctr">
              <a:buNone/>
              <a:defRPr sz="936"/>
            </a:lvl3pPr>
            <a:lvl4pPr marL="713095" indent="0" algn="ctr">
              <a:buNone/>
              <a:defRPr sz="832"/>
            </a:lvl4pPr>
            <a:lvl5pPr marL="950793" indent="0" algn="ctr">
              <a:buNone/>
              <a:defRPr sz="832"/>
            </a:lvl5pPr>
            <a:lvl6pPr marL="1188491" indent="0" algn="ctr">
              <a:buNone/>
              <a:defRPr sz="832"/>
            </a:lvl6pPr>
            <a:lvl7pPr marL="1426190" indent="0" algn="ctr">
              <a:buNone/>
              <a:defRPr sz="832"/>
            </a:lvl7pPr>
            <a:lvl8pPr marL="1663888" indent="0" algn="ctr">
              <a:buNone/>
              <a:defRPr sz="832"/>
            </a:lvl8pPr>
            <a:lvl9pPr marL="1901586" indent="0" algn="ctr">
              <a:buNone/>
              <a:defRPr sz="8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3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0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1" y="189831"/>
            <a:ext cx="1873091" cy="30216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7" y="189831"/>
            <a:ext cx="5510689" cy="302161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2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3" y="888906"/>
            <a:ext cx="7492365" cy="1483159"/>
          </a:xfrm>
        </p:spPr>
        <p:txBody>
          <a:bodyPr anchor="b"/>
          <a:lstStyle>
            <a:lvl1pPr>
              <a:defRPr sz="31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3" y="2386096"/>
            <a:ext cx="7492365" cy="779958"/>
          </a:xfrm>
        </p:spPr>
        <p:txBody>
          <a:bodyPr/>
          <a:lstStyle>
            <a:lvl1pPr marL="0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1pPr>
            <a:lvl2pPr marL="237698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2pPr>
            <a:lvl3pPr marL="475397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3pPr>
            <a:lvl4pPr marL="713095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4pPr>
            <a:lvl5pPr marL="950793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5pPr>
            <a:lvl6pPr marL="1188491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6pPr>
            <a:lvl7pPr marL="1426190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7pPr>
            <a:lvl8pPr marL="1663888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8pPr>
            <a:lvl9pPr marL="1901586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3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949156"/>
            <a:ext cx="3691890" cy="22622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949156"/>
            <a:ext cx="3691890" cy="22622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3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189831"/>
            <a:ext cx="7492365" cy="6891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49" y="874049"/>
            <a:ext cx="3674923" cy="428358"/>
          </a:xfrm>
        </p:spPr>
        <p:txBody>
          <a:bodyPr anchor="b"/>
          <a:lstStyle>
            <a:lvl1pPr marL="0" indent="0">
              <a:buNone/>
              <a:defRPr sz="1248" b="1"/>
            </a:lvl1pPr>
            <a:lvl2pPr marL="237698" indent="0">
              <a:buNone/>
              <a:defRPr sz="1040" b="1"/>
            </a:lvl2pPr>
            <a:lvl3pPr marL="475397" indent="0">
              <a:buNone/>
              <a:defRPr sz="936" b="1"/>
            </a:lvl3pPr>
            <a:lvl4pPr marL="713095" indent="0">
              <a:buNone/>
              <a:defRPr sz="832" b="1"/>
            </a:lvl4pPr>
            <a:lvl5pPr marL="950793" indent="0">
              <a:buNone/>
              <a:defRPr sz="832" b="1"/>
            </a:lvl5pPr>
            <a:lvl6pPr marL="1188491" indent="0">
              <a:buNone/>
              <a:defRPr sz="832" b="1"/>
            </a:lvl6pPr>
            <a:lvl7pPr marL="1426190" indent="0">
              <a:buNone/>
              <a:defRPr sz="832" b="1"/>
            </a:lvl7pPr>
            <a:lvl8pPr marL="1663888" indent="0">
              <a:buNone/>
              <a:defRPr sz="832" b="1"/>
            </a:lvl8pPr>
            <a:lvl9pPr marL="1901586" indent="0">
              <a:buNone/>
              <a:defRPr sz="8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49" y="1302407"/>
            <a:ext cx="3674923" cy="19156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874049"/>
            <a:ext cx="3693021" cy="428358"/>
          </a:xfrm>
        </p:spPr>
        <p:txBody>
          <a:bodyPr anchor="b"/>
          <a:lstStyle>
            <a:lvl1pPr marL="0" indent="0">
              <a:buNone/>
              <a:defRPr sz="1248" b="1"/>
            </a:lvl1pPr>
            <a:lvl2pPr marL="237698" indent="0">
              <a:buNone/>
              <a:defRPr sz="1040" b="1"/>
            </a:lvl2pPr>
            <a:lvl3pPr marL="475397" indent="0">
              <a:buNone/>
              <a:defRPr sz="936" b="1"/>
            </a:lvl3pPr>
            <a:lvl4pPr marL="713095" indent="0">
              <a:buNone/>
              <a:defRPr sz="832" b="1"/>
            </a:lvl4pPr>
            <a:lvl5pPr marL="950793" indent="0">
              <a:buNone/>
              <a:defRPr sz="832" b="1"/>
            </a:lvl5pPr>
            <a:lvl6pPr marL="1188491" indent="0">
              <a:buNone/>
              <a:defRPr sz="832" b="1"/>
            </a:lvl6pPr>
            <a:lvl7pPr marL="1426190" indent="0">
              <a:buNone/>
              <a:defRPr sz="832" b="1"/>
            </a:lvl7pPr>
            <a:lvl8pPr marL="1663888" indent="0">
              <a:buNone/>
              <a:defRPr sz="832" b="1"/>
            </a:lvl8pPr>
            <a:lvl9pPr marL="1901586" indent="0">
              <a:buNone/>
              <a:defRPr sz="8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1302407"/>
            <a:ext cx="3693021" cy="19156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3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2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6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237702"/>
            <a:ext cx="2801719" cy="831956"/>
          </a:xfrm>
        </p:spPr>
        <p:txBody>
          <a:bodyPr anchor="b"/>
          <a:lstStyle>
            <a:lvl1pPr>
              <a:defRPr sz="16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513370"/>
            <a:ext cx="4397693" cy="2533834"/>
          </a:xfrm>
        </p:spPr>
        <p:txBody>
          <a:bodyPr/>
          <a:lstStyle>
            <a:lvl1pPr>
              <a:defRPr sz="1664"/>
            </a:lvl1pPr>
            <a:lvl2pPr>
              <a:defRPr sz="1456"/>
            </a:lvl2pPr>
            <a:lvl3pPr>
              <a:defRPr sz="1248"/>
            </a:lvl3pPr>
            <a:lvl4pPr>
              <a:defRPr sz="1040"/>
            </a:lvl4pPr>
            <a:lvl5pPr>
              <a:defRPr sz="1040"/>
            </a:lvl5pPr>
            <a:lvl6pPr>
              <a:defRPr sz="1040"/>
            </a:lvl6pPr>
            <a:lvl7pPr>
              <a:defRPr sz="1040"/>
            </a:lvl7pPr>
            <a:lvl8pPr>
              <a:defRPr sz="1040"/>
            </a:lvl8pPr>
            <a:lvl9pPr>
              <a:defRPr sz="10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1069657"/>
            <a:ext cx="2801719" cy="1981673"/>
          </a:xfrm>
        </p:spPr>
        <p:txBody>
          <a:bodyPr/>
          <a:lstStyle>
            <a:lvl1pPr marL="0" indent="0">
              <a:buNone/>
              <a:defRPr sz="832"/>
            </a:lvl1pPr>
            <a:lvl2pPr marL="237698" indent="0">
              <a:buNone/>
              <a:defRPr sz="728"/>
            </a:lvl2pPr>
            <a:lvl3pPr marL="475397" indent="0">
              <a:buNone/>
              <a:defRPr sz="624"/>
            </a:lvl3pPr>
            <a:lvl4pPr marL="713095" indent="0">
              <a:buNone/>
              <a:defRPr sz="520"/>
            </a:lvl4pPr>
            <a:lvl5pPr marL="950793" indent="0">
              <a:buNone/>
              <a:defRPr sz="520"/>
            </a:lvl5pPr>
            <a:lvl6pPr marL="1188491" indent="0">
              <a:buNone/>
              <a:defRPr sz="520"/>
            </a:lvl6pPr>
            <a:lvl7pPr marL="1426190" indent="0">
              <a:buNone/>
              <a:defRPr sz="520"/>
            </a:lvl7pPr>
            <a:lvl8pPr marL="1663888" indent="0">
              <a:buNone/>
              <a:defRPr sz="520"/>
            </a:lvl8pPr>
            <a:lvl9pPr marL="1901586" indent="0">
              <a:buNone/>
              <a:defRPr sz="5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7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237702"/>
            <a:ext cx="2801719" cy="831956"/>
          </a:xfrm>
        </p:spPr>
        <p:txBody>
          <a:bodyPr anchor="b"/>
          <a:lstStyle>
            <a:lvl1pPr>
              <a:defRPr sz="16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513370"/>
            <a:ext cx="4397693" cy="2533834"/>
          </a:xfrm>
        </p:spPr>
        <p:txBody>
          <a:bodyPr anchor="t"/>
          <a:lstStyle>
            <a:lvl1pPr marL="0" indent="0">
              <a:buNone/>
              <a:defRPr sz="1664"/>
            </a:lvl1pPr>
            <a:lvl2pPr marL="237698" indent="0">
              <a:buNone/>
              <a:defRPr sz="1456"/>
            </a:lvl2pPr>
            <a:lvl3pPr marL="475397" indent="0">
              <a:buNone/>
              <a:defRPr sz="1248"/>
            </a:lvl3pPr>
            <a:lvl4pPr marL="713095" indent="0">
              <a:buNone/>
              <a:defRPr sz="1040"/>
            </a:lvl4pPr>
            <a:lvl5pPr marL="950793" indent="0">
              <a:buNone/>
              <a:defRPr sz="1040"/>
            </a:lvl5pPr>
            <a:lvl6pPr marL="1188491" indent="0">
              <a:buNone/>
              <a:defRPr sz="1040"/>
            </a:lvl6pPr>
            <a:lvl7pPr marL="1426190" indent="0">
              <a:buNone/>
              <a:defRPr sz="1040"/>
            </a:lvl7pPr>
            <a:lvl8pPr marL="1663888" indent="0">
              <a:buNone/>
              <a:defRPr sz="1040"/>
            </a:lvl8pPr>
            <a:lvl9pPr marL="1901586" indent="0">
              <a:buNone/>
              <a:defRPr sz="10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1069657"/>
            <a:ext cx="2801719" cy="1981673"/>
          </a:xfrm>
        </p:spPr>
        <p:txBody>
          <a:bodyPr/>
          <a:lstStyle>
            <a:lvl1pPr marL="0" indent="0">
              <a:buNone/>
              <a:defRPr sz="832"/>
            </a:lvl1pPr>
            <a:lvl2pPr marL="237698" indent="0">
              <a:buNone/>
              <a:defRPr sz="728"/>
            </a:lvl2pPr>
            <a:lvl3pPr marL="475397" indent="0">
              <a:buNone/>
              <a:defRPr sz="624"/>
            </a:lvl3pPr>
            <a:lvl4pPr marL="713095" indent="0">
              <a:buNone/>
              <a:defRPr sz="520"/>
            </a:lvl4pPr>
            <a:lvl5pPr marL="950793" indent="0">
              <a:buNone/>
              <a:defRPr sz="520"/>
            </a:lvl5pPr>
            <a:lvl6pPr marL="1188491" indent="0">
              <a:buNone/>
              <a:defRPr sz="520"/>
            </a:lvl6pPr>
            <a:lvl7pPr marL="1426190" indent="0">
              <a:buNone/>
              <a:defRPr sz="520"/>
            </a:lvl7pPr>
            <a:lvl8pPr marL="1663888" indent="0">
              <a:buNone/>
              <a:defRPr sz="520"/>
            </a:lvl8pPr>
            <a:lvl9pPr marL="1901586" indent="0">
              <a:buNone/>
              <a:defRPr sz="5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2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189831"/>
            <a:ext cx="7492365" cy="689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949156"/>
            <a:ext cx="7492365" cy="2262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3304714"/>
            <a:ext cx="1954530" cy="189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75794-736E-B143-B6EA-F6E85BE62C1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3304714"/>
            <a:ext cx="2931795" cy="189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3304714"/>
            <a:ext cx="1954530" cy="189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5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75397" rtl="0" eaLnBrk="1" latinLnBrk="0" hangingPunct="1">
        <a:lnSpc>
          <a:spcPct val="90000"/>
        </a:lnSpc>
        <a:spcBef>
          <a:spcPct val="0"/>
        </a:spcBef>
        <a:buNone/>
        <a:defRPr sz="22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8849" indent="-118849" algn="l" defTabSz="475397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1pPr>
      <a:lvl2pPr marL="356547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2pPr>
      <a:lvl3pPr marL="594246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3pPr>
      <a:lvl4pPr marL="831944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4pPr>
      <a:lvl5pPr marL="1069642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5pPr>
      <a:lvl6pPr marL="1307341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6pPr>
      <a:lvl7pPr marL="1545039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7pPr>
      <a:lvl8pPr marL="1782737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8pPr>
      <a:lvl9pPr marL="2020435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1pPr>
      <a:lvl2pPr marL="237698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2pPr>
      <a:lvl3pPr marL="475397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3pPr>
      <a:lvl4pPr marL="713095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4pPr>
      <a:lvl5pPr marL="950793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5pPr>
      <a:lvl6pPr marL="1188491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6pPr>
      <a:lvl7pPr marL="1426190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7pPr>
      <a:lvl8pPr marL="1663888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8pPr>
      <a:lvl9pPr marL="1901586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iagram of a waveform&#10;&#10;Description automatically generated">
            <a:extLst>
              <a:ext uri="{FF2B5EF4-FFF2-40B4-BE49-F238E27FC236}">
                <a16:creationId xmlns:a16="http://schemas.microsoft.com/office/drawing/2014/main" id="{C4D1DB68-8B72-56B2-58F6-5236D6EA76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39" r="1192" b="3217"/>
          <a:stretch/>
        </p:blipFill>
        <p:spPr>
          <a:xfrm>
            <a:off x="4469095" y="0"/>
            <a:ext cx="4217705" cy="3547585"/>
          </a:xfrm>
          <a:prstGeom prst="rect">
            <a:avLst/>
          </a:prstGeom>
        </p:spPr>
      </p:pic>
      <p:pic>
        <p:nvPicPr>
          <p:cNvPr id="13" name="Picture 12" descr="A graph showing a blue and yellow color&#10;&#10;Description automatically generated">
            <a:extLst>
              <a:ext uri="{FF2B5EF4-FFF2-40B4-BE49-F238E27FC236}">
                <a16:creationId xmlns:a16="http://schemas.microsoft.com/office/drawing/2014/main" id="{D7A56D31-2F35-CDCE-CEDE-8A4D81DE47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55" r="1192" b="2632"/>
          <a:stretch/>
        </p:blipFill>
        <p:spPr>
          <a:xfrm>
            <a:off x="62701" y="38321"/>
            <a:ext cx="4217706" cy="35272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43E348-FDF8-2BF4-B73C-C36F059D0335}"/>
              </a:ext>
            </a:extLst>
          </p:cNvPr>
          <p:cNvSpPr txBox="1"/>
          <p:nvPr/>
        </p:nvSpPr>
        <p:spPr>
          <a:xfrm>
            <a:off x="810925" y="20997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56BD1-B0FE-1045-EEC7-63FC3E327B51}"/>
              </a:ext>
            </a:extLst>
          </p:cNvPr>
          <p:cNvSpPr txBox="1"/>
          <p:nvPr/>
        </p:nvSpPr>
        <p:spPr>
          <a:xfrm>
            <a:off x="5197841" y="21526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(b)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9B0FE1-1680-2EAB-0F8C-912CA0E4A7A9}"/>
                  </a:ext>
                </a:extLst>
              </p:cNvPr>
              <p:cNvSpPr txBox="1"/>
              <p:nvPr/>
            </p:nvSpPr>
            <p:spPr>
              <a:xfrm>
                <a:off x="1841575" y="971408"/>
                <a:ext cx="8351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𝐏𝐡𝐚𝐬𝐞</m:t>
                      </m:r>
                      <m:r>
                        <a:rPr lang="en-US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9B0FE1-1680-2EAB-0F8C-912CA0E4A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575" y="971408"/>
                <a:ext cx="835164" cy="276999"/>
              </a:xfrm>
              <a:prstGeom prst="rect">
                <a:avLst/>
              </a:prstGeom>
              <a:blipFill>
                <a:blip r:embed="rId4"/>
                <a:stretch>
                  <a:fillRect l="-6569" r="-729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09B6DDE-9249-1BB0-AF39-DCFB1B486833}"/>
                  </a:ext>
                </a:extLst>
              </p:cNvPr>
              <p:cNvSpPr txBox="1"/>
              <p:nvPr/>
            </p:nvSpPr>
            <p:spPr>
              <a:xfrm>
                <a:off x="6392593" y="1094519"/>
                <a:ext cx="93134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𝐏𝐡𝐚𝐬𝐞</m:t>
                    </m:r>
                  </m:oMath>
                </a14:m>
                <a:r>
                  <a:rPr lang="en-US" sz="2000" b="1" dirty="0">
                    <a:solidFill>
                      <a:schemeClr val="bg1"/>
                    </a:solidFill>
                  </a:rPr>
                  <a:t> V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09B6DDE-9249-1BB0-AF39-DCFB1B486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593" y="1094519"/>
                <a:ext cx="931345" cy="307777"/>
              </a:xfrm>
              <a:prstGeom prst="rect">
                <a:avLst/>
              </a:prstGeom>
              <a:blipFill>
                <a:blip r:embed="rId5"/>
                <a:stretch>
                  <a:fillRect l="-10526" t="-26000" r="-15789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83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10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11</cp:revision>
  <dcterms:created xsi:type="dcterms:W3CDTF">2022-12-13T22:42:39Z</dcterms:created>
  <dcterms:modified xsi:type="dcterms:W3CDTF">2023-10-02T20:15:23Z</dcterms:modified>
</cp:coreProperties>
</file>