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686800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5755"/>
  </p:normalViewPr>
  <p:slideViewPr>
    <p:cSldViewPr snapToGrid="0">
      <p:cViewPr varScale="1">
        <p:scale>
          <a:sx n="181" d="100"/>
          <a:sy n="181" d="100"/>
        </p:scale>
        <p:origin x="21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583525"/>
            <a:ext cx="6515100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872726"/>
            <a:ext cx="6515100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189831"/>
            <a:ext cx="1873091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189831"/>
            <a:ext cx="5510689" cy="30216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888906"/>
            <a:ext cx="7492365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2386096"/>
            <a:ext cx="7492365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949156"/>
            <a:ext cx="3691890" cy="2262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949156"/>
            <a:ext cx="3691890" cy="2262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89831"/>
            <a:ext cx="7492365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874049"/>
            <a:ext cx="3674923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302407"/>
            <a:ext cx="3674923" cy="1915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874049"/>
            <a:ext cx="3693021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302407"/>
            <a:ext cx="3693021" cy="1915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37702"/>
            <a:ext cx="2801719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513370"/>
            <a:ext cx="4397693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069657"/>
            <a:ext cx="2801719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37702"/>
            <a:ext cx="2801719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513370"/>
            <a:ext cx="4397693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069657"/>
            <a:ext cx="2801719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189831"/>
            <a:ext cx="7492365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949156"/>
            <a:ext cx="7492365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3304714"/>
            <a:ext cx="195453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3304714"/>
            <a:ext cx="2931795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3304714"/>
            <a:ext cx="195453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7B03C-C0D5-40DC-A650-F28A68B0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7" t="7968"/>
          <a:stretch/>
        </p:blipFill>
        <p:spPr>
          <a:xfrm>
            <a:off x="4371271" y="284097"/>
            <a:ext cx="4315529" cy="3281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40F83-208B-4FF2-8F16-4F45D49E2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1" r="2485"/>
          <a:stretch/>
        </p:blipFill>
        <p:spPr>
          <a:xfrm>
            <a:off x="-5286" y="212208"/>
            <a:ext cx="4404136" cy="3353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3E348-FDF8-2BF4-B73C-C36F059D0335}"/>
              </a:ext>
            </a:extLst>
          </p:cNvPr>
          <p:cNvSpPr txBox="1"/>
          <p:nvPr/>
        </p:nvSpPr>
        <p:spPr>
          <a:xfrm>
            <a:off x="-59665" y="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6BD1-B0FE-1045-EEC7-63FC3E327B51}"/>
              </a:ext>
            </a:extLst>
          </p:cNvPr>
          <p:cNvSpPr txBox="1"/>
          <p:nvPr/>
        </p:nvSpPr>
        <p:spPr>
          <a:xfrm>
            <a:off x="4229450" y="-528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418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13</cp:revision>
  <dcterms:created xsi:type="dcterms:W3CDTF">2022-12-13T22:42:39Z</dcterms:created>
  <dcterms:modified xsi:type="dcterms:W3CDTF">2023-10-02T20:43:18Z</dcterms:modified>
</cp:coreProperties>
</file>