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/>
    <p:restoredTop sz="97872"/>
  </p:normalViewPr>
  <p:slideViewPr>
    <p:cSldViewPr snapToGrid="0" snapToObjects="1">
      <p:cViewPr varScale="1">
        <p:scale>
          <a:sx n="400" d="100"/>
          <a:sy n="400" d="100"/>
        </p:scale>
        <p:origin x="9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6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6F44-5204-544D-9848-09DB9BD4FEBC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CA7E-6E17-0347-9A8A-3A5A9957E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C1BEA-DEEF-009A-574E-1F1E8039C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" t="6666" r="9399"/>
          <a:stretch/>
        </p:blipFill>
        <p:spPr>
          <a:xfrm>
            <a:off x="-24743" y="0"/>
            <a:ext cx="6901543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043F6E-6C7E-F393-6702-78732E20CFA8}"/>
              </a:ext>
            </a:extLst>
          </p:cNvPr>
          <p:cNvCxnSpPr>
            <a:cxnSpLocks/>
          </p:cNvCxnSpPr>
          <p:nvPr/>
        </p:nvCxnSpPr>
        <p:spPr>
          <a:xfrm>
            <a:off x="1343777" y="2237357"/>
            <a:ext cx="1049078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FEA8EC-704B-A40C-7ABA-81C92152E597}"/>
              </a:ext>
            </a:extLst>
          </p:cNvPr>
          <p:cNvCxnSpPr>
            <a:cxnSpLocks/>
          </p:cNvCxnSpPr>
          <p:nvPr/>
        </p:nvCxnSpPr>
        <p:spPr>
          <a:xfrm>
            <a:off x="1334916" y="2631500"/>
            <a:ext cx="1821691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DAD360-AF59-9AB9-D1E8-F1BC1922D682}"/>
              </a:ext>
            </a:extLst>
          </p:cNvPr>
          <p:cNvCxnSpPr>
            <a:cxnSpLocks/>
          </p:cNvCxnSpPr>
          <p:nvPr/>
        </p:nvCxnSpPr>
        <p:spPr>
          <a:xfrm>
            <a:off x="1343777" y="2987095"/>
            <a:ext cx="3172168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A2965C-2ECC-A2F5-0D83-39ACC45ABF96}"/>
              </a:ext>
            </a:extLst>
          </p:cNvPr>
          <p:cNvSpPr txBox="1"/>
          <p:nvPr/>
        </p:nvSpPr>
        <p:spPr>
          <a:xfrm>
            <a:off x="1228417" y="1953656"/>
            <a:ext cx="1316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Resolved by #1 &amp;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8C207-DC98-5638-B283-A38EB5832CE6}"/>
              </a:ext>
            </a:extLst>
          </p:cNvPr>
          <p:cNvSpPr txBox="1"/>
          <p:nvPr/>
        </p:nvSpPr>
        <p:spPr>
          <a:xfrm>
            <a:off x="1768469" y="2369990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34ECF-B763-0418-0558-2927F95A25F3}"/>
              </a:ext>
            </a:extLst>
          </p:cNvPr>
          <p:cNvSpPr txBox="1"/>
          <p:nvPr/>
        </p:nvSpPr>
        <p:spPr>
          <a:xfrm>
            <a:off x="2364285" y="2725386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#4</a:t>
            </a:r>
          </a:p>
        </p:txBody>
      </p:sp>
    </p:spTree>
    <p:extLst>
      <p:ext uri="{BB962C8B-B14F-4D97-AF65-F5344CB8AC3E}">
        <p14:creationId xmlns:p14="http://schemas.microsoft.com/office/powerpoint/2010/main" val="18553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</cp:revision>
  <dcterms:created xsi:type="dcterms:W3CDTF">2022-07-18T21:25:11Z</dcterms:created>
  <dcterms:modified xsi:type="dcterms:W3CDTF">2022-07-18T22:30:31Z</dcterms:modified>
</cp:coreProperties>
</file>