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7" r:id="rId2"/>
  </p:sldIdLst>
  <p:sldSz cx="68580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49"/>
    <p:restoredTop sz="97872"/>
  </p:normalViewPr>
  <p:slideViewPr>
    <p:cSldViewPr snapToGrid="0" snapToObjects="1">
      <p:cViewPr varScale="1">
        <p:scale>
          <a:sx n="363" d="100"/>
          <a:sy n="363" d="100"/>
        </p:scale>
        <p:origin x="184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45CB31-2FD0-634B-A1CF-AA27AC41B0C9}" type="datetimeFigureOut">
              <a:rPr lang="en-US" smtClean="0"/>
              <a:t>7/18/22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1143000"/>
            <a:ext cx="5788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5F273F-20EB-5A4F-878E-687D3E340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4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1pPr>
    <a:lvl2pPr marL="263347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2pPr>
    <a:lvl3pPr marL="526694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3pPr>
    <a:lvl4pPr marL="790042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4pPr>
    <a:lvl5pPr marL="1053389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5pPr>
    <a:lvl6pPr marL="1316736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6pPr>
    <a:lvl7pPr marL="1580083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7pPr>
    <a:lvl8pPr marL="1843430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8pPr>
    <a:lvl9pPr marL="2106778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1143000"/>
            <a:ext cx="57880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38981-0A4F-EA4E-A5AD-7B159ED2AE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40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598593"/>
            <a:ext cx="514350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1921087"/>
            <a:ext cx="51435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AEAA-C193-1D4F-8649-D9B2FEB16881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8D0D-9AD3-BE4C-A5D3-5DA68ED2D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67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AEAA-C193-1D4F-8649-D9B2FEB16881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8D0D-9AD3-BE4C-A5D3-5DA68ED2D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87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194733"/>
            <a:ext cx="1478756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7" y="194733"/>
            <a:ext cx="4350544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AEAA-C193-1D4F-8649-D9B2FEB16881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8D0D-9AD3-BE4C-A5D3-5DA68ED2D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63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AEAA-C193-1D4F-8649-D9B2FEB16881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8D0D-9AD3-BE4C-A5D3-5DA68ED2D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86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911860"/>
            <a:ext cx="5915025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2447714"/>
            <a:ext cx="5915025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AEAA-C193-1D4F-8649-D9B2FEB16881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8D0D-9AD3-BE4C-A5D3-5DA68ED2D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01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973666"/>
            <a:ext cx="291465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973666"/>
            <a:ext cx="291465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AEAA-C193-1D4F-8649-D9B2FEB16881}" type="datetimeFigureOut">
              <a:rPr lang="en-US" smtClean="0"/>
              <a:t>7/18/22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8D0D-9AD3-BE4C-A5D3-5DA68ED2D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9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94734"/>
            <a:ext cx="5915025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896620"/>
            <a:ext cx="2901255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336040"/>
            <a:ext cx="2901255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896620"/>
            <a:ext cx="2915543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336040"/>
            <a:ext cx="2915543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AEAA-C193-1D4F-8649-D9B2FEB16881}" type="datetimeFigureOut">
              <a:rPr lang="en-US" smtClean="0"/>
              <a:t>7/18/22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8D0D-9AD3-BE4C-A5D3-5DA68ED2D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77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AEAA-C193-1D4F-8649-D9B2FEB16881}" type="datetimeFigureOut">
              <a:rPr lang="en-US" smtClean="0"/>
              <a:t>7/18/22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8D0D-9AD3-BE4C-A5D3-5DA68ED2D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89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AEAA-C193-1D4F-8649-D9B2FEB16881}" type="datetimeFigureOut">
              <a:rPr lang="en-US" smtClean="0"/>
              <a:t>7/18/22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8D0D-9AD3-BE4C-A5D3-5DA68ED2D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396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43840"/>
            <a:ext cx="2211883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526627"/>
            <a:ext cx="3471863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097280"/>
            <a:ext cx="2211883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AEAA-C193-1D4F-8649-D9B2FEB16881}" type="datetimeFigureOut">
              <a:rPr lang="en-US" smtClean="0"/>
              <a:t>7/18/22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8D0D-9AD3-BE4C-A5D3-5DA68ED2D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43840"/>
            <a:ext cx="2211883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526627"/>
            <a:ext cx="3471863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097280"/>
            <a:ext cx="2211883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AEAA-C193-1D4F-8649-D9B2FEB16881}" type="datetimeFigureOut">
              <a:rPr lang="en-US" smtClean="0"/>
              <a:t>7/18/22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8D0D-9AD3-BE4C-A5D3-5DA68ED2D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43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194734"/>
            <a:ext cx="5915025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973666"/>
            <a:ext cx="5915025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3390054"/>
            <a:ext cx="154305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CAEAA-C193-1D4F-8649-D9B2FEB16881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3390054"/>
            <a:ext cx="2314575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3390054"/>
            <a:ext cx="154305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E8D0D-9AD3-BE4C-A5D3-5DA68ED2D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3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8CF5856-D3F2-B21D-D0E1-F1E0B284B2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70" t="6326" r="9592" b="919"/>
          <a:stretch/>
        </p:blipFill>
        <p:spPr>
          <a:xfrm>
            <a:off x="0" y="-807"/>
            <a:ext cx="6858000" cy="365840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449FE86-D739-C146-5E13-73194D5BEEB5}"/>
              </a:ext>
            </a:extLst>
          </p:cNvPr>
          <p:cNvCxnSpPr>
            <a:cxnSpLocks/>
          </p:cNvCxnSpPr>
          <p:nvPr/>
        </p:nvCxnSpPr>
        <p:spPr>
          <a:xfrm>
            <a:off x="1291226" y="2703317"/>
            <a:ext cx="1809326" cy="0"/>
          </a:xfrm>
          <a:prstGeom prst="straightConnector1">
            <a:avLst/>
          </a:prstGeom>
          <a:ln w="539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55E7BA0-A324-1CE8-BB1F-9748ECE1A21D}"/>
              </a:ext>
            </a:extLst>
          </p:cNvPr>
          <p:cNvSpPr txBox="1"/>
          <p:nvPr/>
        </p:nvSpPr>
        <p:spPr>
          <a:xfrm>
            <a:off x="1581080" y="2430304"/>
            <a:ext cx="13708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Resolved by #1 &amp; #2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BDDB33-4CB5-CF46-C961-C666D782C3A8}"/>
              </a:ext>
            </a:extLst>
          </p:cNvPr>
          <p:cNvCxnSpPr>
            <a:cxnSpLocks/>
          </p:cNvCxnSpPr>
          <p:nvPr/>
        </p:nvCxnSpPr>
        <p:spPr>
          <a:xfrm>
            <a:off x="1291226" y="3097177"/>
            <a:ext cx="3235229" cy="0"/>
          </a:xfrm>
          <a:prstGeom prst="straightConnector1">
            <a:avLst/>
          </a:prstGeom>
          <a:ln w="539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24BB810-17EF-71F3-BF62-D57F65ECEAB9}"/>
              </a:ext>
            </a:extLst>
          </p:cNvPr>
          <p:cNvSpPr txBox="1"/>
          <p:nvPr/>
        </p:nvSpPr>
        <p:spPr>
          <a:xfrm>
            <a:off x="2100154" y="2824163"/>
            <a:ext cx="13708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Resolved by #3 &amp; #4</a:t>
            </a:r>
          </a:p>
        </p:txBody>
      </p:sp>
    </p:spTree>
    <p:extLst>
      <p:ext uri="{BB962C8B-B14F-4D97-AF65-F5344CB8AC3E}">
        <p14:creationId xmlns:p14="http://schemas.microsoft.com/office/powerpoint/2010/main" val="4262068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15</Words>
  <Application>Microsoft Macintosh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Zhuo Liu</dc:creator>
  <cp:lastModifiedBy>Zhuo Liu</cp:lastModifiedBy>
  <cp:revision>1</cp:revision>
  <dcterms:created xsi:type="dcterms:W3CDTF">2022-07-18T21:16:02Z</dcterms:created>
  <dcterms:modified xsi:type="dcterms:W3CDTF">2022-07-18T21:24:57Z</dcterms:modified>
</cp:coreProperties>
</file>